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60" r:id="rId10"/>
    <p:sldId id="275" r:id="rId11"/>
    <p:sldId id="276" r:id="rId12"/>
    <p:sldId id="27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97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866" y="1232251"/>
            <a:ext cx="4562266" cy="725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7547" y="3931853"/>
            <a:ext cx="8352904" cy="1338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60470" y="3606241"/>
            <a:ext cx="7725409" cy="406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72760" cy="10287000"/>
          </a:xfrm>
          <a:prstGeom prst="rect">
            <a:avLst/>
          </a:prstGeom>
        </p:spPr>
      </p:pic>
      <p:sp>
        <p:nvSpPr>
          <p:cNvPr id="4" name="object 5"/>
          <p:cNvSpPr txBox="1"/>
          <p:nvPr/>
        </p:nvSpPr>
        <p:spPr>
          <a:xfrm>
            <a:off x="1676400" y="1638300"/>
            <a:ext cx="16383000" cy="1601720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297305" marR="5080" indent="-1285240" algn="ctr">
              <a:lnSpc>
                <a:spcPts val="10500"/>
              </a:lnSpc>
              <a:spcBef>
                <a:spcPts val="1989"/>
              </a:spcBef>
            </a:pPr>
            <a:r>
              <a:rPr lang="pt-BR" sz="4800" b="1" spc="-595" dirty="0" smtClean="0">
                <a:solidFill>
                  <a:schemeClr val="bg1"/>
                </a:solidFill>
                <a:latin typeface="Arial"/>
                <a:cs typeface="Arial"/>
              </a:rPr>
              <a:t>E n s e a d a  d e  </a:t>
            </a:r>
            <a:r>
              <a:rPr sz="4800" b="1" spc="-595" dirty="0" smtClean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lang="pt-BR" sz="4800" b="1" spc="-595" dirty="0" smtClean="0">
                <a:solidFill>
                  <a:schemeClr val="bg1"/>
                </a:solidFill>
                <a:latin typeface="Arial"/>
                <a:cs typeface="Arial"/>
              </a:rPr>
              <a:t> o t a f o g o   </a:t>
            </a:r>
            <a:r>
              <a:rPr sz="4800" b="1" spc="-134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4800" b="1" spc="-1340" dirty="0" smtClean="0">
                <a:solidFill>
                  <a:schemeClr val="bg1"/>
                </a:solidFill>
                <a:latin typeface="Arial"/>
                <a:cs typeface="Arial"/>
              </a:rPr>
              <a:t>     </a:t>
            </a:r>
            <a:r>
              <a:rPr sz="3200" b="1" spc="880" dirty="0" smtClean="0">
                <a:solidFill>
                  <a:schemeClr val="bg1"/>
                </a:solidFill>
                <a:latin typeface="DejaVu Serif Condensed"/>
                <a:cs typeface="DejaVu Serif Condensed"/>
              </a:rPr>
              <a:t>-</a:t>
            </a:r>
            <a:r>
              <a:rPr lang="pt-BR" sz="3200" b="1" spc="880" dirty="0" smtClean="0">
                <a:solidFill>
                  <a:schemeClr val="bg1"/>
                </a:solidFill>
                <a:latin typeface="DejaVu Serif Condensed"/>
                <a:cs typeface="DejaVu Serif Condensed"/>
              </a:rPr>
              <a:t> </a:t>
            </a:r>
            <a:r>
              <a:rPr lang="pt-BR" sz="4800" b="1" spc="8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Saco de São Francisco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363200" y="8724900"/>
            <a:ext cx="73761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6600" spc="-400" dirty="0">
                <a:solidFill>
                  <a:srgbClr val="FFFFFF"/>
                </a:solidFill>
                <a:latin typeface="Arial"/>
                <a:cs typeface="Arial"/>
              </a:rPr>
              <a:t>Transporte </a:t>
            </a:r>
            <a:r>
              <a:rPr lang="pt-BR" sz="6600" spc="-400" dirty="0" err="1">
                <a:solidFill>
                  <a:srgbClr val="FFFFFF"/>
                </a:solidFill>
                <a:latin typeface="Arial"/>
                <a:cs typeface="Arial"/>
              </a:rPr>
              <a:t>Aquaviário</a:t>
            </a:r>
            <a:endParaRPr lang="pt-BR" sz="6600" dirty="0">
              <a:latin typeface="Arial"/>
              <a:cs typeface="Arial"/>
            </a:endParaRPr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102521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2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Map of Fotos Praça do Radio Amador Niter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Map of Fotos Praça do Radio Amador Nitero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ap of Fotos Praça do Radio Amador Nitero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https://fastly.4sqi.net/img/general/width960/20273343_P-1bDXjsKtVPPwCXsygOSmYJOkyPWOQe75REUvGcJ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1700"/>
            <a:ext cx="13991704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360920" y="2179320"/>
            <a:ext cx="8352904" cy="3200876"/>
          </a:xfrm>
        </p:spPr>
        <p:txBody>
          <a:bodyPr/>
          <a:lstStyle/>
          <a:p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6000" dirty="0" smtClean="0"/>
              <a:t>Novo Terminal Marítimo </a:t>
            </a:r>
            <a:r>
              <a:rPr lang="pt-BR" sz="4800" b="1" dirty="0" smtClean="0"/>
              <a:t>Praça do Rádio Amador</a:t>
            </a:r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4000" dirty="0" smtClean="0"/>
              <a:t>Saco de S</a:t>
            </a:r>
            <a:r>
              <a:rPr lang="pt-BR" sz="4000" u="sng" dirty="0" smtClean="0"/>
              <a:t>ão Francisco</a:t>
            </a:r>
            <a:endParaRPr lang="pt-BR" sz="4000" dirty="0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75819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8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astly.4sqi.net/img/general/width960/41568669_yWZHZezmxPXzZYRkM1TBEwkIq-FToQO3woaHM4Klm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169400" y="11049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NOVO TERMINAL MARÍTIMO</a:t>
            </a:r>
            <a:br>
              <a:rPr lang="pt-BR" sz="4400" dirty="0" smtClean="0">
                <a:solidFill>
                  <a:schemeClr val="bg1"/>
                </a:solidFill>
              </a:rPr>
            </a:br>
            <a:r>
              <a:rPr lang="pt-BR" sz="4400" b="1" dirty="0" smtClean="0">
                <a:solidFill>
                  <a:schemeClr val="bg1"/>
                </a:solidFill>
              </a:rPr>
              <a:t>Praça do </a:t>
            </a:r>
            <a:r>
              <a:rPr lang="pt-BR" sz="4400" b="1" dirty="0" err="1" smtClean="0">
                <a:solidFill>
                  <a:schemeClr val="bg1"/>
                </a:solidFill>
              </a:rPr>
              <a:t>Radioamaador</a:t>
            </a:r>
            <a:r>
              <a:rPr lang="pt-BR" sz="4400" dirty="0" smtClean="0">
                <a:solidFill>
                  <a:schemeClr val="bg1"/>
                </a:solidFill>
              </a:rPr>
              <a:t/>
            </a:r>
            <a:br>
              <a:rPr lang="pt-BR" sz="4400" dirty="0" smtClean="0">
                <a:solidFill>
                  <a:schemeClr val="bg1"/>
                </a:solidFill>
              </a:rPr>
            </a:br>
            <a:r>
              <a:rPr lang="pt-BR" sz="4400" dirty="0" smtClean="0">
                <a:solidFill>
                  <a:schemeClr val="bg1"/>
                </a:solidFill>
              </a:rPr>
              <a:t>Saco de São Francisco (Niterói)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75819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2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astly.4sqi.net/img/general/width960/3684726_IoyuyuyFqXYEiZCvWeRelhH2c8bx9FfAURIvYSJr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0" y="190500"/>
            <a:ext cx="18669000" cy="108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467600" y="723900"/>
            <a:ext cx="10058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/>
              <a:t>NOVO TERMINAL MARÍTIMO</a:t>
            </a:r>
          </a:p>
          <a:p>
            <a:pPr algn="ctr"/>
            <a:r>
              <a:rPr lang="pt-BR" sz="4800" b="1" dirty="0" smtClean="0"/>
              <a:t>Praça </a:t>
            </a:r>
            <a:r>
              <a:rPr lang="pt-BR" sz="4800" b="1" dirty="0"/>
              <a:t>do Rádio Amador</a:t>
            </a:r>
            <a:r>
              <a:rPr lang="pt-BR" sz="5400" dirty="0"/>
              <a:t/>
            </a:r>
            <a:br>
              <a:rPr lang="pt-BR" sz="5400" dirty="0"/>
            </a:br>
            <a:r>
              <a:rPr lang="pt-BR" sz="3600" u="sng" dirty="0"/>
              <a:t>Saco de São </a:t>
            </a:r>
            <a:r>
              <a:rPr lang="pt-BR" sz="3600" u="sng" dirty="0" smtClean="0"/>
              <a:t>Francisco (Niterói)</a:t>
            </a:r>
            <a:endParaRPr lang="pt-BR" sz="5400" dirty="0"/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83439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5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452" y="0"/>
            <a:ext cx="16524605" cy="10287000"/>
          </a:xfrm>
          <a:custGeom>
            <a:avLst/>
            <a:gdLst/>
            <a:ahLst/>
            <a:cxnLst/>
            <a:rect l="l" t="t" r="r" b="b"/>
            <a:pathLst>
              <a:path w="16524605" h="10287000">
                <a:moveTo>
                  <a:pt x="0" y="10287000"/>
                </a:moveTo>
                <a:lnTo>
                  <a:pt x="16524548" y="10287000"/>
                </a:lnTo>
                <a:lnTo>
                  <a:pt x="16524548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6336" y="0"/>
            <a:ext cx="281940" cy="10287000"/>
          </a:xfrm>
          <a:custGeom>
            <a:avLst/>
            <a:gdLst/>
            <a:ahLst/>
            <a:cxnLst/>
            <a:rect l="l" t="t" r="r" b="b"/>
            <a:pathLst>
              <a:path w="281940" h="10287000">
                <a:moveTo>
                  <a:pt x="0" y="10287000"/>
                </a:moveTo>
                <a:lnTo>
                  <a:pt x="281678" y="10287000"/>
                </a:lnTo>
                <a:lnTo>
                  <a:pt x="281678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50900" cy="10287000"/>
          </a:xfrm>
          <a:custGeom>
            <a:avLst/>
            <a:gdLst/>
            <a:ahLst/>
            <a:cxnLst/>
            <a:rect l="l" t="t" r="r" b="b"/>
            <a:pathLst>
              <a:path w="850900" h="10287000">
                <a:moveTo>
                  <a:pt x="0" y="10287000"/>
                </a:moveTo>
                <a:lnTo>
                  <a:pt x="850900" y="10287000"/>
                </a:lnTo>
                <a:lnTo>
                  <a:pt x="8509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3523" y="3245753"/>
            <a:ext cx="8000365" cy="323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50" spc="-869" dirty="0"/>
              <a:t>M</a:t>
            </a:r>
            <a:r>
              <a:rPr sz="21050" spc="-1689" dirty="0"/>
              <a:t>A</a:t>
            </a:r>
            <a:r>
              <a:rPr sz="21050" spc="-2805" dirty="0"/>
              <a:t>P</a:t>
            </a:r>
            <a:r>
              <a:rPr sz="21050" spc="-1689" dirty="0"/>
              <a:t>A</a:t>
            </a:r>
            <a:r>
              <a:rPr sz="21050" spc="-3875" dirty="0"/>
              <a:t>S</a:t>
            </a:r>
            <a:endParaRPr sz="21050"/>
          </a:p>
        </p:txBody>
      </p:sp>
      <p:sp>
        <p:nvSpPr>
          <p:cNvPr id="6" name="object 6"/>
          <p:cNvSpPr/>
          <p:nvPr/>
        </p:nvSpPr>
        <p:spPr>
          <a:xfrm>
            <a:off x="850900" y="0"/>
            <a:ext cx="315595" cy="10287000"/>
          </a:xfrm>
          <a:custGeom>
            <a:avLst/>
            <a:gdLst/>
            <a:ahLst/>
            <a:cxnLst/>
            <a:rect l="l" t="t" r="r" b="b"/>
            <a:pathLst>
              <a:path w="315594" h="10287000">
                <a:moveTo>
                  <a:pt x="0" y="10286999"/>
                </a:moveTo>
                <a:lnTo>
                  <a:pt x="315436" y="10286999"/>
                </a:lnTo>
                <a:lnTo>
                  <a:pt x="315436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8015" y="0"/>
            <a:ext cx="315595" cy="10287000"/>
          </a:xfrm>
          <a:custGeom>
            <a:avLst/>
            <a:gdLst/>
            <a:ahLst/>
            <a:cxnLst/>
            <a:rect l="l" t="t" r="r" b="b"/>
            <a:pathLst>
              <a:path w="315594" h="10287000">
                <a:moveTo>
                  <a:pt x="0" y="10286999"/>
                </a:moveTo>
                <a:lnTo>
                  <a:pt x="315436" y="10286999"/>
                </a:lnTo>
                <a:lnTo>
                  <a:pt x="315436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6110" y="0"/>
            <a:ext cx="157924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84" y="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5651" y="5"/>
            <a:ext cx="15773399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75" y="5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2102" y="456857"/>
            <a:ext cx="10577830" cy="204279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604010" marR="5080" indent="-1591945">
              <a:lnSpc>
                <a:spcPts val="7650"/>
              </a:lnSpc>
              <a:spcBef>
                <a:spcPts val="840"/>
              </a:spcBef>
            </a:pPr>
            <a:r>
              <a:rPr sz="6850" spc="-440" dirty="0"/>
              <a:t>CCR </a:t>
            </a:r>
            <a:r>
              <a:rPr sz="6850" spc="-360" dirty="0"/>
              <a:t>BARCAS: </a:t>
            </a:r>
            <a:r>
              <a:rPr sz="6850" spc="-335" dirty="0"/>
              <a:t>HORÁRIO</a:t>
            </a:r>
            <a:r>
              <a:rPr sz="6850" spc="-1420" dirty="0"/>
              <a:t> </a:t>
            </a:r>
            <a:r>
              <a:rPr sz="6850" spc="-395" dirty="0"/>
              <a:t>DE  </a:t>
            </a:r>
            <a:r>
              <a:rPr sz="6850" spc="-200" dirty="0"/>
              <a:t>FUNCIONAMENTO</a:t>
            </a:r>
            <a:endParaRPr sz="6850"/>
          </a:p>
        </p:txBody>
      </p:sp>
      <p:sp>
        <p:nvSpPr>
          <p:cNvPr id="3" name="object 3"/>
          <p:cNvSpPr/>
          <p:nvPr/>
        </p:nvSpPr>
        <p:spPr>
          <a:xfrm>
            <a:off x="4028602" y="2637452"/>
            <a:ext cx="10704830" cy="208279"/>
          </a:xfrm>
          <a:custGeom>
            <a:avLst/>
            <a:gdLst/>
            <a:ahLst/>
            <a:cxnLst/>
            <a:rect l="l" t="t" r="r" b="b"/>
            <a:pathLst>
              <a:path w="10704830" h="208280">
                <a:moveTo>
                  <a:pt x="10704408" y="208036"/>
                </a:moveTo>
                <a:lnTo>
                  <a:pt x="0" y="208036"/>
                </a:lnTo>
                <a:lnTo>
                  <a:pt x="0" y="0"/>
                </a:lnTo>
                <a:lnTo>
                  <a:pt x="10704408" y="0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66582" y="6813439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4">
                <a:moveTo>
                  <a:pt x="0" y="12891"/>
                </a:moveTo>
                <a:lnTo>
                  <a:pt x="29283" y="12891"/>
                </a:lnTo>
                <a:lnTo>
                  <a:pt x="29283" y="0"/>
                </a:lnTo>
                <a:lnTo>
                  <a:pt x="0" y="0"/>
                </a:lnTo>
                <a:lnTo>
                  <a:pt x="0" y="12891"/>
                </a:lnTo>
                <a:close/>
              </a:path>
            </a:pathLst>
          </a:custGeom>
          <a:solidFill>
            <a:srgbClr val="EF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96018" y="3606241"/>
            <a:ext cx="7704455" cy="4064635"/>
            <a:chOff x="296018" y="3606241"/>
            <a:chExt cx="7704455" cy="4064635"/>
          </a:xfrm>
        </p:grpSpPr>
        <p:sp>
          <p:nvSpPr>
            <p:cNvPr id="7" name="object 7"/>
            <p:cNvSpPr/>
            <p:nvPr/>
          </p:nvSpPr>
          <p:spPr>
            <a:xfrm>
              <a:off x="1028700" y="3606240"/>
              <a:ext cx="6971665" cy="1730375"/>
            </a:xfrm>
            <a:custGeom>
              <a:avLst/>
              <a:gdLst/>
              <a:ahLst/>
              <a:cxnLst/>
              <a:rect l="l" t="t" r="r" b="b"/>
              <a:pathLst>
                <a:path w="6971665" h="1730375">
                  <a:moveTo>
                    <a:pt x="6971411" y="0"/>
                  </a:moveTo>
                  <a:lnTo>
                    <a:pt x="0" y="0"/>
                  </a:lnTo>
                  <a:lnTo>
                    <a:pt x="0" y="1158214"/>
                  </a:lnTo>
                  <a:lnTo>
                    <a:pt x="0" y="1730324"/>
                  </a:lnTo>
                  <a:lnTo>
                    <a:pt x="29273" y="1730324"/>
                  </a:lnTo>
                  <a:lnTo>
                    <a:pt x="29273" y="1158214"/>
                  </a:lnTo>
                  <a:lnTo>
                    <a:pt x="4615878" y="1158214"/>
                  </a:lnTo>
                  <a:lnTo>
                    <a:pt x="4615878" y="1658023"/>
                  </a:lnTo>
                  <a:lnTo>
                    <a:pt x="4641507" y="1658023"/>
                  </a:lnTo>
                  <a:lnTo>
                    <a:pt x="4641507" y="1158214"/>
                  </a:lnTo>
                  <a:lnTo>
                    <a:pt x="6921995" y="1158214"/>
                  </a:lnTo>
                  <a:lnTo>
                    <a:pt x="6921995" y="1730324"/>
                  </a:lnTo>
                  <a:lnTo>
                    <a:pt x="6951281" y="1730324"/>
                  </a:lnTo>
                  <a:lnTo>
                    <a:pt x="6951281" y="1158214"/>
                  </a:lnTo>
                  <a:lnTo>
                    <a:pt x="6971411" y="1158214"/>
                  </a:lnTo>
                  <a:lnTo>
                    <a:pt x="6971411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6011" y="5007685"/>
              <a:ext cx="760095" cy="660400"/>
            </a:xfrm>
            <a:custGeom>
              <a:avLst/>
              <a:gdLst/>
              <a:ahLst/>
              <a:cxnLst/>
              <a:rect l="l" t="t" r="r" b="b"/>
              <a:pathLst>
                <a:path w="760094" h="660400">
                  <a:moveTo>
                    <a:pt x="759841" y="0"/>
                  </a:moveTo>
                  <a:lnTo>
                    <a:pt x="0" y="0"/>
                  </a:lnTo>
                  <a:lnTo>
                    <a:pt x="0" y="30835"/>
                  </a:lnTo>
                  <a:lnTo>
                    <a:pt x="0" y="50533"/>
                  </a:lnTo>
                  <a:lnTo>
                    <a:pt x="0" y="93611"/>
                  </a:lnTo>
                  <a:lnTo>
                    <a:pt x="0" y="660298"/>
                  </a:lnTo>
                  <a:lnTo>
                    <a:pt x="94170" y="660298"/>
                  </a:lnTo>
                  <a:lnTo>
                    <a:pt x="94170" y="93611"/>
                  </a:lnTo>
                  <a:lnTo>
                    <a:pt x="686396" y="93611"/>
                  </a:lnTo>
                  <a:lnTo>
                    <a:pt x="686396" y="50533"/>
                  </a:lnTo>
                  <a:lnTo>
                    <a:pt x="759841" y="50533"/>
                  </a:lnTo>
                  <a:lnTo>
                    <a:pt x="759841" y="30835"/>
                  </a:lnTo>
                  <a:lnTo>
                    <a:pt x="759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8700" y="5432695"/>
              <a:ext cx="29845" cy="621030"/>
            </a:xfrm>
            <a:custGeom>
              <a:avLst/>
              <a:gdLst/>
              <a:ahLst/>
              <a:cxnLst/>
              <a:rect l="l" t="t" r="r" b="b"/>
              <a:pathLst>
                <a:path w="29844" h="621029">
                  <a:moveTo>
                    <a:pt x="0" y="620541"/>
                  </a:moveTo>
                  <a:lnTo>
                    <a:pt x="29283" y="620541"/>
                  </a:lnTo>
                  <a:lnTo>
                    <a:pt x="29283" y="0"/>
                  </a:lnTo>
                  <a:lnTo>
                    <a:pt x="0" y="0"/>
                  </a:lnTo>
                  <a:lnTo>
                    <a:pt x="0" y="620541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011" y="5101297"/>
              <a:ext cx="7704455" cy="660400"/>
            </a:xfrm>
            <a:custGeom>
              <a:avLst/>
              <a:gdLst/>
              <a:ahLst/>
              <a:cxnLst/>
              <a:rect l="l" t="t" r="r" b="b"/>
              <a:pathLst>
                <a:path w="7704455" h="660400">
                  <a:moveTo>
                    <a:pt x="759841" y="566686"/>
                  </a:moveTo>
                  <a:lnTo>
                    <a:pt x="0" y="566686"/>
                  </a:lnTo>
                  <a:lnTo>
                    <a:pt x="0" y="660285"/>
                  </a:lnTo>
                  <a:lnTo>
                    <a:pt x="759841" y="660285"/>
                  </a:lnTo>
                  <a:lnTo>
                    <a:pt x="759841" y="566686"/>
                  </a:lnTo>
                  <a:close/>
                </a:path>
                <a:path w="7704455" h="660400">
                  <a:moveTo>
                    <a:pt x="7704099" y="235267"/>
                  </a:moveTo>
                  <a:lnTo>
                    <a:pt x="686396" y="235267"/>
                  </a:lnTo>
                  <a:lnTo>
                    <a:pt x="686396" y="0"/>
                  </a:lnTo>
                  <a:lnTo>
                    <a:pt x="665670" y="0"/>
                  </a:lnTo>
                  <a:lnTo>
                    <a:pt x="665670" y="235267"/>
                  </a:lnTo>
                  <a:lnTo>
                    <a:pt x="665670" y="252666"/>
                  </a:lnTo>
                  <a:lnTo>
                    <a:pt x="7704099" y="252666"/>
                  </a:lnTo>
                  <a:lnTo>
                    <a:pt x="7704099" y="235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4804" y="5432704"/>
              <a:ext cx="4645660" cy="621030"/>
            </a:xfrm>
            <a:custGeom>
              <a:avLst/>
              <a:gdLst/>
              <a:ahLst/>
              <a:cxnLst/>
              <a:rect l="l" t="t" r="r" b="b"/>
              <a:pathLst>
                <a:path w="4645659" h="621029">
                  <a:moveTo>
                    <a:pt x="29286" y="0"/>
                  </a:moveTo>
                  <a:lnTo>
                    <a:pt x="0" y="0"/>
                  </a:lnTo>
                  <a:lnTo>
                    <a:pt x="0" y="620534"/>
                  </a:lnTo>
                  <a:lnTo>
                    <a:pt x="29286" y="620534"/>
                  </a:lnTo>
                  <a:lnTo>
                    <a:pt x="29286" y="0"/>
                  </a:lnTo>
                  <a:close/>
                </a:path>
                <a:path w="4645659" h="621029">
                  <a:moveTo>
                    <a:pt x="2339060" y="0"/>
                  </a:moveTo>
                  <a:lnTo>
                    <a:pt x="2309774" y="0"/>
                  </a:lnTo>
                  <a:lnTo>
                    <a:pt x="2309774" y="620534"/>
                  </a:lnTo>
                  <a:lnTo>
                    <a:pt x="2339060" y="620534"/>
                  </a:lnTo>
                  <a:lnTo>
                    <a:pt x="2339060" y="0"/>
                  </a:lnTo>
                  <a:close/>
                </a:path>
                <a:path w="4645659" h="621029">
                  <a:moveTo>
                    <a:pt x="4645177" y="0"/>
                  </a:moveTo>
                  <a:lnTo>
                    <a:pt x="4615891" y="0"/>
                  </a:lnTo>
                  <a:lnTo>
                    <a:pt x="4615891" y="620534"/>
                  </a:lnTo>
                  <a:lnTo>
                    <a:pt x="4645177" y="620534"/>
                  </a:lnTo>
                  <a:lnTo>
                    <a:pt x="4645177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6011" y="5353964"/>
              <a:ext cx="7704455" cy="1031240"/>
            </a:xfrm>
            <a:custGeom>
              <a:avLst/>
              <a:gdLst/>
              <a:ahLst/>
              <a:cxnLst/>
              <a:rect l="l" t="t" r="r" b="b"/>
              <a:pathLst>
                <a:path w="7704455" h="1031239">
                  <a:moveTo>
                    <a:pt x="759841" y="370395"/>
                  </a:moveTo>
                  <a:lnTo>
                    <a:pt x="0" y="370395"/>
                  </a:lnTo>
                  <a:lnTo>
                    <a:pt x="0" y="464007"/>
                  </a:lnTo>
                  <a:lnTo>
                    <a:pt x="0" y="1030693"/>
                  </a:lnTo>
                  <a:lnTo>
                    <a:pt x="94170" y="1030693"/>
                  </a:lnTo>
                  <a:lnTo>
                    <a:pt x="94170" y="464007"/>
                  </a:lnTo>
                  <a:lnTo>
                    <a:pt x="759841" y="464007"/>
                  </a:lnTo>
                  <a:lnTo>
                    <a:pt x="759841" y="370395"/>
                  </a:lnTo>
                  <a:close/>
                </a:path>
                <a:path w="7704455" h="1031239">
                  <a:moveTo>
                    <a:pt x="7704099" y="0"/>
                  </a:moveTo>
                  <a:lnTo>
                    <a:pt x="665670" y="0"/>
                  </a:lnTo>
                  <a:lnTo>
                    <a:pt x="665670" y="78740"/>
                  </a:lnTo>
                  <a:lnTo>
                    <a:pt x="665670" y="314020"/>
                  </a:lnTo>
                  <a:lnTo>
                    <a:pt x="759841" y="314020"/>
                  </a:lnTo>
                  <a:lnTo>
                    <a:pt x="759841" y="78740"/>
                  </a:lnTo>
                  <a:lnTo>
                    <a:pt x="7704099" y="78740"/>
                  </a:lnTo>
                  <a:lnTo>
                    <a:pt x="77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8700" y="6149372"/>
              <a:ext cx="29845" cy="239395"/>
            </a:xfrm>
            <a:custGeom>
              <a:avLst/>
              <a:gdLst/>
              <a:ahLst/>
              <a:cxnLst/>
              <a:rect l="l" t="t" r="r" b="b"/>
              <a:pathLst>
                <a:path w="29844" h="239395">
                  <a:moveTo>
                    <a:pt x="0" y="239052"/>
                  </a:moveTo>
                  <a:lnTo>
                    <a:pt x="29283" y="239052"/>
                  </a:lnTo>
                  <a:lnTo>
                    <a:pt x="29283" y="0"/>
                  </a:lnTo>
                  <a:lnTo>
                    <a:pt x="0" y="0"/>
                  </a:lnTo>
                  <a:lnTo>
                    <a:pt x="0" y="239052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011" y="5817971"/>
              <a:ext cx="760095" cy="660400"/>
            </a:xfrm>
            <a:custGeom>
              <a:avLst/>
              <a:gdLst/>
              <a:ahLst/>
              <a:cxnLst/>
              <a:rect l="l" t="t" r="r" b="b"/>
              <a:pathLst>
                <a:path w="760094" h="660400">
                  <a:moveTo>
                    <a:pt x="759841" y="566686"/>
                  </a:moveTo>
                  <a:lnTo>
                    <a:pt x="0" y="566686"/>
                  </a:lnTo>
                  <a:lnTo>
                    <a:pt x="0" y="660285"/>
                  </a:lnTo>
                  <a:lnTo>
                    <a:pt x="759841" y="660285"/>
                  </a:lnTo>
                  <a:lnTo>
                    <a:pt x="759841" y="566686"/>
                  </a:lnTo>
                  <a:close/>
                </a:path>
                <a:path w="760094" h="660400">
                  <a:moveTo>
                    <a:pt x="759841" y="0"/>
                  </a:moveTo>
                  <a:lnTo>
                    <a:pt x="665670" y="0"/>
                  </a:lnTo>
                  <a:lnTo>
                    <a:pt x="665670" y="235267"/>
                  </a:lnTo>
                  <a:lnTo>
                    <a:pt x="759841" y="235267"/>
                  </a:lnTo>
                  <a:lnTo>
                    <a:pt x="759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34804" y="6149377"/>
              <a:ext cx="4645660" cy="568325"/>
            </a:xfrm>
            <a:custGeom>
              <a:avLst/>
              <a:gdLst/>
              <a:ahLst/>
              <a:cxnLst/>
              <a:rect l="l" t="t" r="r" b="b"/>
              <a:pathLst>
                <a:path w="4645659" h="568325">
                  <a:moveTo>
                    <a:pt x="29286" y="0"/>
                  </a:moveTo>
                  <a:lnTo>
                    <a:pt x="0" y="0"/>
                  </a:lnTo>
                  <a:lnTo>
                    <a:pt x="0" y="567931"/>
                  </a:lnTo>
                  <a:lnTo>
                    <a:pt x="29286" y="567931"/>
                  </a:lnTo>
                  <a:lnTo>
                    <a:pt x="29286" y="0"/>
                  </a:lnTo>
                  <a:close/>
                </a:path>
                <a:path w="4645659" h="568325">
                  <a:moveTo>
                    <a:pt x="2339060" y="0"/>
                  </a:moveTo>
                  <a:lnTo>
                    <a:pt x="2309774" y="0"/>
                  </a:lnTo>
                  <a:lnTo>
                    <a:pt x="2309774" y="567931"/>
                  </a:lnTo>
                  <a:lnTo>
                    <a:pt x="2339060" y="567931"/>
                  </a:lnTo>
                  <a:lnTo>
                    <a:pt x="2339060" y="0"/>
                  </a:lnTo>
                  <a:close/>
                </a:path>
                <a:path w="4645659" h="568325">
                  <a:moveTo>
                    <a:pt x="4645177" y="0"/>
                  </a:moveTo>
                  <a:lnTo>
                    <a:pt x="4615891" y="0"/>
                  </a:lnTo>
                  <a:lnTo>
                    <a:pt x="4615891" y="567931"/>
                  </a:lnTo>
                  <a:lnTo>
                    <a:pt x="4645177" y="567931"/>
                  </a:lnTo>
                  <a:lnTo>
                    <a:pt x="4645177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2348" y="6053238"/>
              <a:ext cx="7691755" cy="995680"/>
            </a:xfrm>
            <a:custGeom>
              <a:avLst/>
              <a:gdLst/>
              <a:ahLst/>
              <a:cxnLst/>
              <a:rect l="l" t="t" r="r" b="b"/>
              <a:pathLst>
                <a:path w="7691755" h="995679">
                  <a:moveTo>
                    <a:pt x="759841" y="335191"/>
                  </a:moveTo>
                  <a:lnTo>
                    <a:pt x="0" y="335191"/>
                  </a:lnTo>
                  <a:lnTo>
                    <a:pt x="0" y="428802"/>
                  </a:lnTo>
                  <a:lnTo>
                    <a:pt x="0" y="995489"/>
                  </a:lnTo>
                  <a:lnTo>
                    <a:pt x="94170" y="995489"/>
                  </a:lnTo>
                  <a:lnTo>
                    <a:pt x="94170" y="428802"/>
                  </a:lnTo>
                  <a:lnTo>
                    <a:pt x="759841" y="428802"/>
                  </a:lnTo>
                  <a:lnTo>
                    <a:pt x="759841" y="335191"/>
                  </a:lnTo>
                  <a:close/>
                </a:path>
                <a:path w="7691755" h="995679">
                  <a:moveTo>
                    <a:pt x="7691425" y="0"/>
                  </a:moveTo>
                  <a:lnTo>
                    <a:pt x="659333" y="0"/>
                  </a:lnTo>
                  <a:lnTo>
                    <a:pt x="659333" y="96139"/>
                  </a:lnTo>
                  <a:lnTo>
                    <a:pt x="659333" y="331419"/>
                  </a:lnTo>
                  <a:lnTo>
                    <a:pt x="753503" y="331419"/>
                  </a:lnTo>
                  <a:lnTo>
                    <a:pt x="753503" y="96139"/>
                  </a:lnTo>
                  <a:lnTo>
                    <a:pt x="7691425" y="96139"/>
                  </a:lnTo>
                  <a:lnTo>
                    <a:pt x="76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8700" y="6813448"/>
              <a:ext cx="6965315" cy="857885"/>
            </a:xfrm>
            <a:custGeom>
              <a:avLst/>
              <a:gdLst/>
              <a:ahLst/>
              <a:cxnLst/>
              <a:rect l="l" t="t" r="r" b="b"/>
              <a:pathLst>
                <a:path w="6965315" h="857884">
                  <a:moveTo>
                    <a:pt x="6965074" y="831926"/>
                  </a:moveTo>
                  <a:lnTo>
                    <a:pt x="6951281" y="831926"/>
                  </a:lnTo>
                  <a:lnTo>
                    <a:pt x="6951281" y="0"/>
                  </a:lnTo>
                  <a:lnTo>
                    <a:pt x="6921995" y="0"/>
                  </a:lnTo>
                  <a:lnTo>
                    <a:pt x="6921995" y="831926"/>
                  </a:lnTo>
                  <a:lnTo>
                    <a:pt x="5314454" y="831926"/>
                  </a:lnTo>
                  <a:lnTo>
                    <a:pt x="5314454" y="836345"/>
                  </a:lnTo>
                  <a:lnTo>
                    <a:pt x="4504664" y="836345"/>
                  </a:lnTo>
                  <a:lnTo>
                    <a:pt x="4504664" y="831926"/>
                  </a:lnTo>
                  <a:lnTo>
                    <a:pt x="29273" y="831926"/>
                  </a:lnTo>
                  <a:lnTo>
                    <a:pt x="29273" y="328879"/>
                  </a:lnTo>
                  <a:lnTo>
                    <a:pt x="0" y="328879"/>
                  </a:lnTo>
                  <a:lnTo>
                    <a:pt x="0" y="831926"/>
                  </a:lnTo>
                  <a:lnTo>
                    <a:pt x="0" y="836345"/>
                  </a:lnTo>
                  <a:lnTo>
                    <a:pt x="0" y="842683"/>
                  </a:lnTo>
                  <a:lnTo>
                    <a:pt x="0" y="857300"/>
                  </a:lnTo>
                  <a:lnTo>
                    <a:pt x="6965074" y="857300"/>
                  </a:lnTo>
                  <a:lnTo>
                    <a:pt x="6965074" y="842683"/>
                  </a:lnTo>
                  <a:lnTo>
                    <a:pt x="6965074" y="836345"/>
                  </a:lnTo>
                  <a:lnTo>
                    <a:pt x="6965074" y="831926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2348" y="6482041"/>
              <a:ext cx="760095" cy="660400"/>
            </a:xfrm>
            <a:custGeom>
              <a:avLst/>
              <a:gdLst/>
              <a:ahLst/>
              <a:cxnLst/>
              <a:rect l="l" t="t" r="r" b="b"/>
              <a:pathLst>
                <a:path w="760094" h="660400">
                  <a:moveTo>
                    <a:pt x="759841" y="566686"/>
                  </a:moveTo>
                  <a:lnTo>
                    <a:pt x="0" y="566686"/>
                  </a:lnTo>
                  <a:lnTo>
                    <a:pt x="0" y="660285"/>
                  </a:lnTo>
                  <a:lnTo>
                    <a:pt x="759841" y="660285"/>
                  </a:lnTo>
                  <a:lnTo>
                    <a:pt x="759841" y="566686"/>
                  </a:lnTo>
                  <a:close/>
                </a:path>
                <a:path w="760094" h="660400">
                  <a:moveTo>
                    <a:pt x="759841" y="0"/>
                  </a:moveTo>
                  <a:lnTo>
                    <a:pt x="665670" y="0"/>
                  </a:lnTo>
                  <a:lnTo>
                    <a:pt x="665670" y="235267"/>
                  </a:lnTo>
                  <a:lnTo>
                    <a:pt x="759841" y="235267"/>
                  </a:lnTo>
                  <a:lnTo>
                    <a:pt x="759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34804" y="6813448"/>
              <a:ext cx="2339340" cy="33020"/>
            </a:xfrm>
            <a:custGeom>
              <a:avLst/>
              <a:gdLst/>
              <a:ahLst/>
              <a:cxnLst/>
              <a:rect l="l" t="t" r="r" b="b"/>
              <a:pathLst>
                <a:path w="2339340" h="33020">
                  <a:moveTo>
                    <a:pt x="29286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29286" y="26543"/>
                  </a:lnTo>
                  <a:lnTo>
                    <a:pt x="29286" y="0"/>
                  </a:lnTo>
                  <a:close/>
                </a:path>
                <a:path w="2339340" h="33020">
                  <a:moveTo>
                    <a:pt x="2339060" y="0"/>
                  </a:moveTo>
                  <a:lnTo>
                    <a:pt x="2309774" y="0"/>
                  </a:lnTo>
                  <a:lnTo>
                    <a:pt x="2309774" y="21310"/>
                  </a:lnTo>
                  <a:lnTo>
                    <a:pt x="2309774" y="32880"/>
                  </a:lnTo>
                  <a:lnTo>
                    <a:pt x="2335403" y="32880"/>
                  </a:lnTo>
                  <a:lnTo>
                    <a:pt x="2335403" y="21310"/>
                  </a:lnTo>
                  <a:lnTo>
                    <a:pt x="2339060" y="21310"/>
                  </a:lnTo>
                  <a:lnTo>
                    <a:pt x="2339060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8019" y="6717309"/>
              <a:ext cx="7026275" cy="331470"/>
            </a:xfrm>
            <a:custGeom>
              <a:avLst/>
              <a:gdLst/>
              <a:ahLst/>
              <a:cxnLst/>
              <a:rect l="l" t="t" r="r" b="b"/>
              <a:pathLst>
                <a:path w="7026275" h="331470">
                  <a:moveTo>
                    <a:pt x="7025754" y="0"/>
                  </a:moveTo>
                  <a:lnTo>
                    <a:pt x="0" y="0"/>
                  </a:lnTo>
                  <a:lnTo>
                    <a:pt x="0" y="96139"/>
                  </a:lnTo>
                  <a:lnTo>
                    <a:pt x="0" y="331419"/>
                  </a:lnTo>
                  <a:lnTo>
                    <a:pt x="94170" y="331419"/>
                  </a:lnTo>
                  <a:lnTo>
                    <a:pt x="94170" y="96139"/>
                  </a:lnTo>
                  <a:lnTo>
                    <a:pt x="7025754" y="96139"/>
                  </a:lnTo>
                  <a:lnTo>
                    <a:pt x="7025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2408" y="4742776"/>
              <a:ext cx="7018020" cy="611505"/>
            </a:xfrm>
            <a:custGeom>
              <a:avLst/>
              <a:gdLst/>
              <a:ahLst/>
              <a:cxnLst/>
              <a:rect l="l" t="t" r="r" b="b"/>
              <a:pathLst>
                <a:path w="7018020" h="611504">
                  <a:moveTo>
                    <a:pt x="7017702" y="0"/>
                  </a:moveTo>
                  <a:lnTo>
                    <a:pt x="46291" y="0"/>
                  </a:lnTo>
                  <a:lnTo>
                    <a:pt x="46291" y="295744"/>
                  </a:lnTo>
                  <a:lnTo>
                    <a:pt x="0" y="295744"/>
                  </a:lnTo>
                  <a:lnTo>
                    <a:pt x="0" y="611187"/>
                  </a:lnTo>
                  <a:lnTo>
                    <a:pt x="7017702" y="611187"/>
                  </a:lnTo>
                  <a:lnTo>
                    <a:pt x="7017702" y="315442"/>
                  </a:lnTo>
                  <a:lnTo>
                    <a:pt x="7017702" y="295744"/>
                  </a:lnTo>
                  <a:lnTo>
                    <a:pt x="7017702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47169" y="3741055"/>
            <a:ext cx="4533900" cy="154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040"/>
              </a:lnSpc>
              <a:spcBef>
                <a:spcPts val="95"/>
              </a:spcBef>
            </a:pPr>
            <a:r>
              <a:rPr sz="3600" spc="-390" dirty="0">
                <a:latin typeface="Arial"/>
                <a:cs typeface="Arial"/>
              </a:rPr>
              <a:t>CHARITAS </a:t>
            </a:r>
            <a:r>
              <a:rPr sz="3600" spc="-200" dirty="0">
                <a:latin typeface="Arial"/>
                <a:cs typeface="Arial"/>
              </a:rPr>
              <a:t>x </a:t>
            </a:r>
            <a:r>
              <a:rPr sz="3600" spc="-475" dirty="0">
                <a:latin typeface="Arial"/>
                <a:cs typeface="Arial"/>
              </a:rPr>
              <a:t>PRAÇA</a:t>
            </a:r>
            <a:r>
              <a:rPr sz="3600" spc="-725" dirty="0">
                <a:latin typeface="Arial"/>
                <a:cs typeface="Arial"/>
              </a:rPr>
              <a:t> </a:t>
            </a:r>
            <a:r>
              <a:rPr sz="3600" spc="-285" dirty="0">
                <a:latin typeface="Arial"/>
                <a:cs typeface="Arial"/>
              </a:rPr>
              <a:t>XV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440"/>
              </a:lnSpc>
            </a:pPr>
            <a:r>
              <a:rPr sz="3100" spc="-300" dirty="0">
                <a:latin typeface="Arial"/>
                <a:cs typeface="Arial"/>
              </a:rPr>
              <a:t>Das</a:t>
            </a:r>
            <a:r>
              <a:rPr sz="3100" spc="-360" dirty="0">
                <a:latin typeface="Arial"/>
                <a:cs typeface="Arial"/>
              </a:rPr>
              <a:t> </a:t>
            </a:r>
            <a:r>
              <a:rPr sz="3100" spc="-220" dirty="0">
                <a:latin typeface="Arial"/>
                <a:cs typeface="Arial"/>
              </a:rPr>
              <a:t>6h30</a:t>
            </a:r>
            <a:r>
              <a:rPr sz="3100" spc="-355" dirty="0">
                <a:latin typeface="Arial"/>
                <a:cs typeface="Arial"/>
              </a:rPr>
              <a:t> </a:t>
            </a:r>
            <a:r>
              <a:rPr sz="3100" spc="-340" dirty="0">
                <a:latin typeface="Arial"/>
                <a:cs typeface="Arial"/>
              </a:rPr>
              <a:t>às</a:t>
            </a:r>
            <a:r>
              <a:rPr sz="3100" spc="-355" dirty="0">
                <a:latin typeface="Arial"/>
                <a:cs typeface="Arial"/>
              </a:rPr>
              <a:t> </a:t>
            </a:r>
            <a:r>
              <a:rPr sz="3100" spc="-270" dirty="0">
                <a:latin typeface="Arial"/>
                <a:cs typeface="Arial"/>
              </a:rPr>
              <a:t>10h30</a:t>
            </a:r>
            <a:r>
              <a:rPr sz="3100" spc="-355" dirty="0">
                <a:latin typeface="Arial"/>
                <a:cs typeface="Arial"/>
              </a:rPr>
              <a:t> </a:t>
            </a:r>
            <a:r>
              <a:rPr sz="3100" spc="-75" dirty="0">
                <a:latin typeface="Arial"/>
                <a:cs typeface="Arial"/>
              </a:rPr>
              <a:t>-</a:t>
            </a:r>
            <a:r>
              <a:rPr sz="3100" spc="-355" dirty="0">
                <a:latin typeface="Arial"/>
                <a:cs typeface="Arial"/>
              </a:rPr>
              <a:t> </a:t>
            </a:r>
            <a:r>
              <a:rPr sz="3100" spc="-180" dirty="0">
                <a:latin typeface="Arial"/>
                <a:cs typeface="Arial"/>
              </a:rPr>
              <a:t>dias</a:t>
            </a:r>
            <a:r>
              <a:rPr sz="3100" spc="-355" dirty="0">
                <a:latin typeface="Arial"/>
                <a:cs typeface="Arial"/>
              </a:rPr>
              <a:t> </a:t>
            </a:r>
            <a:r>
              <a:rPr sz="3100" spc="-125" dirty="0">
                <a:latin typeface="Arial"/>
                <a:cs typeface="Arial"/>
              </a:rPr>
              <a:t>úteis</a:t>
            </a:r>
            <a:endParaRPr sz="3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375"/>
              </a:spcBef>
            </a:pPr>
            <a:r>
              <a:rPr sz="2600" spc="10" dirty="0">
                <a:latin typeface="Noto Sans"/>
                <a:cs typeface="Noto Sans"/>
              </a:rPr>
              <a:t>Em </a:t>
            </a:r>
            <a:r>
              <a:rPr sz="2600" dirty="0">
                <a:latin typeface="Noto Sans"/>
                <a:cs typeface="Noto Sans"/>
              </a:rPr>
              <a:t>intervalos </a:t>
            </a:r>
            <a:r>
              <a:rPr sz="2600" spc="5" dirty="0">
                <a:latin typeface="Noto Sans"/>
                <a:cs typeface="Noto Sans"/>
              </a:rPr>
              <a:t>de </a:t>
            </a:r>
            <a:r>
              <a:rPr sz="2600" spc="15" dirty="0">
                <a:latin typeface="Noto Sans"/>
                <a:cs typeface="Noto Sans"/>
              </a:rPr>
              <a:t>20</a:t>
            </a:r>
            <a:r>
              <a:rPr sz="2600" spc="-40" dirty="0">
                <a:latin typeface="Noto Sans"/>
                <a:cs typeface="Noto Sans"/>
              </a:rPr>
              <a:t> </a:t>
            </a:r>
            <a:r>
              <a:rPr sz="2600" dirty="0">
                <a:latin typeface="Noto Sans"/>
                <a:cs typeface="Noto Sans"/>
              </a:rPr>
              <a:t>minutos</a:t>
            </a:r>
            <a:endParaRPr sz="2600">
              <a:latin typeface="Noto Sans"/>
              <a:cs typeface="Noto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993776" y="5498195"/>
            <a:ext cx="2278380" cy="2278380"/>
          </a:xfrm>
          <a:custGeom>
            <a:avLst/>
            <a:gdLst/>
            <a:ahLst/>
            <a:cxnLst/>
            <a:rect l="l" t="t" r="r" b="b"/>
            <a:pathLst>
              <a:path w="2278379" h="2278379">
                <a:moveTo>
                  <a:pt x="2278152" y="2278152"/>
                </a:moveTo>
                <a:lnTo>
                  <a:pt x="0" y="2278152"/>
                </a:lnTo>
                <a:lnTo>
                  <a:pt x="0" y="0"/>
                </a:lnTo>
                <a:lnTo>
                  <a:pt x="2278152" y="0"/>
                </a:lnTo>
                <a:lnTo>
                  <a:pt x="2278152" y="2278152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57983" y="5432695"/>
            <a:ext cx="2277110" cy="621030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0" rIns="0" bIns="0" rtlCol="0">
            <a:spAutoFit/>
          </a:bodyPr>
          <a:lstStyle/>
          <a:p>
            <a:pPr marL="621665">
              <a:lnSpc>
                <a:spcPts val="3700"/>
              </a:lnSpc>
            </a:pP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10h30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79309" y="6092649"/>
            <a:ext cx="561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8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spc="-3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31762" y="6596421"/>
            <a:ext cx="3699510" cy="10915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3200" spc="-325" dirty="0">
                <a:solidFill>
                  <a:srgbClr val="FFFFFF"/>
                </a:solidFill>
                <a:latin typeface="Arial"/>
                <a:cs typeface="Arial"/>
              </a:rPr>
              <a:t>Das </a:t>
            </a:r>
            <a:r>
              <a:rPr sz="3200" spc="-409" dirty="0">
                <a:solidFill>
                  <a:srgbClr val="FFFFFF"/>
                </a:solidFill>
                <a:latin typeface="Arial"/>
                <a:cs typeface="Arial"/>
              </a:rPr>
              <a:t>17h10 </a:t>
            </a:r>
            <a:r>
              <a:rPr sz="3200" spc="-365" dirty="0">
                <a:solidFill>
                  <a:srgbClr val="FFFFFF"/>
                </a:solidFill>
                <a:latin typeface="Arial"/>
                <a:cs typeface="Arial"/>
              </a:rPr>
              <a:t>às</a:t>
            </a:r>
            <a:r>
              <a:rPr sz="32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Arial"/>
                <a:cs typeface="Arial"/>
              </a:rPr>
              <a:t>20h10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600" spc="-27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6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intervalos</a:t>
            </a:r>
            <a:r>
              <a:rPr sz="26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6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6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minutos</a:t>
            </a:r>
            <a:endParaRPr sz="2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64096" y="6149371"/>
            <a:ext cx="2280920" cy="568325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0" rIns="0" bIns="0" rtlCol="0">
            <a:spAutoFit/>
          </a:bodyPr>
          <a:lstStyle/>
          <a:p>
            <a:pPr marL="675005">
              <a:lnSpc>
                <a:spcPts val="3495"/>
              </a:lnSpc>
            </a:pPr>
            <a:r>
              <a:rPr sz="3200" spc="-330" dirty="0">
                <a:solidFill>
                  <a:srgbClr val="FFFFFF"/>
                </a:solidFill>
                <a:latin typeface="Arial"/>
                <a:cs typeface="Arial"/>
              </a:rPr>
              <a:t>16h30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64096" y="5432695"/>
            <a:ext cx="2280920" cy="621030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20955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165"/>
              </a:spcBef>
            </a:pPr>
            <a:r>
              <a:rPr sz="3200" spc="-495" dirty="0">
                <a:solidFill>
                  <a:srgbClr val="FFFFFF"/>
                </a:solidFill>
                <a:latin typeface="Arial"/>
                <a:cs typeface="Arial"/>
              </a:rPr>
              <a:t>11h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73869" y="5432695"/>
            <a:ext cx="2277110" cy="621030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20955" rIns="0" bIns="0" rtlCol="0">
            <a:spAutoFit/>
          </a:bodyPr>
          <a:lstStyle/>
          <a:p>
            <a:pPr marL="720090">
              <a:lnSpc>
                <a:spcPct val="100000"/>
              </a:lnSpc>
              <a:spcBef>
                <a:spcPts val="165"/>
              </a:spcBef>
            </a:pPr>
            <a:r>
              <a:rPr sz="3200" spc="-409" dirty="0">
                <a:solidFill>
                  <a:srgbClr val="FFFFFF"/>
                </a:solidFill>
                <a:latin typeface="Arial"/>
                <a:cs typeface="Arial"/>
              </a:rPr>
              <a:t>11h30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10260470" y="3606241"/>
          <a:ext cx="7713977" cy="4051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6320"/>
                <a:gridCol w="2310130"/>
                <a:gridCol w="2312034"/>
                <a:gridCol w="57150"/>
                <a:gridCol w="57150"/>
                <a:gridCol w="572134"/>
                <a:gridCol w="99059"/>
              </a:tblGrid>
              <a:tr h="1401439">
                <a:tc gridSpan="4">
                  <a:txBody>
                    <a:bodyPr/>
                    <a:lstStyle/>
                    <a:p>
                      <a:pPr marL="28575">
                        <a:lnSpc>
                          <a:spcPts val="4040"/>
                        </a:lnSpc>
                        <a:spcBef>
                          <a:spcPts val="1155"/>
                        </a:spcBef>
                      </a:pPr>
                      <a:r>
                        <a:rPr sz="3600" spc="-475" dirty="0">
                          <a:latin typeface="Arial"/>
                          <a:cs typeface="Arial"/>
                        </a:rPr>
                        <a:t>PRAÇA </a:t>
                      </a:r>
                      <a:r>
                        <a:rPr sz="3600" spc="-285" dirty="0">
                          <a:latin typeface="Arial"/>
                          <a:cs typeface="Arial"/>
                        </a:rPr>
                        <a:t>XV </a:t>
                      </a:r>
                      <a:r>
                        <a:rPr sz="3600" spc="-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3600" spc="-5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-390" dirty="0">
                          <a:latin typeface="Arial"/>
                          <a:cs typeface="Arial"/>
                        </a:rPr>
                        <a:t>CHARITAS</a:t>
                      </a:r>
                      <a:endParaRPr sz="36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ts val="3440"/>
                        </a:lnSpc>
                      </a:pPr>
                      <a:r>
                        <a:rPr sz="3100" spc="-300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3100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100" spc="-265" dirty="0">
                          <a:latin typeface="Arial"/>
                          <a:cs typeface="Arial"/>
                        </a:rPr>
                        <a:t>7h</a:t>
                      </a:r>
                      <a:r>
                        <a:rPr sz="3100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100" spc="-340" dirty="0">
                          <a:latin typeface="Arial"/>
                          <a:cs typeface="Arial"/>
                        </a:rPr>
                        <a:t>às</a:t>
                      </a:r>
                      <a:r>
                        <a:rPr sz="3100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100" spc="-275" dirty="0">
                          <a:latin typeface="Arial"/>
                          <a:cs typeface="Arial"/>
                        </a:rPr>
                        <a:t>10h</a:t>
                      </a:r>
                      <a:r>
                        <a:rPr sz="3100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100" spc="-7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3100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100" spc="-180" dirty="0">
                          <a:latin typeface="Arial"/>
                          <a:cs typeface="Arial"/>
                        </a:rPr>
                        <a:t>dias</a:t>
                      </a:r>
                      <a:r>
                        <a:rPr sz="3100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100" spc="-125" dirty="0">
                          <a:latin typeface="Arial"/>
                          <a:cs typeface="Arial"/>
                        </a:rPr>
                        <a:t>úteis</a:t>
                      </a:r>
                      <a:endParaRPr sz="31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solidFill>
                      <a:srgbClr val="EFF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3418"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F0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F0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5461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FF0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9613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F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235359">
                <a:tc rowSpan="3">
                  <a:txBody>
                    <a:bodyPr/>
                    <a:lstStyle/>
                    <a:p>
                      <a:pPr marL="6915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3200" spc="-2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10h30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3200" spc="-4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11h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62635">
                        <a:lnSpc>
                          <a:spcPts val="3725"/>
                        </a:lnSpc>
                        <a:spcBef>
                          <a:spcPts val="1060"/>
                        </a:spcBef>
                      </a:pPr>
                      <a:r>
                        <a:rPr sz="3200" spc="-40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11h30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FF0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49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462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FF0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54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462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FF0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9613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235359">
                <a:tc rowSpan="3"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3200" spc="-3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12h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3200" spc="-3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16h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2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16h40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FF0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971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FF0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54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3810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solidFill>
                      <a:srgbClr val="18181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FF0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9613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235359">
                <a:tc rowSpan="3" gridSpan="3">
                  <a:txBody>
                    <a:bodyPr/>
                    <a:lstStyle/>
                    <a:p>
                      <a:pPr marL="48260" algn="ctr">
                        <a:lnSpc>
                          <a:spcPts val="2980"/>
                        </a:lnSpc>
                      </a:pPr>
                      <a:r>
                        <a:rPr sz="3200" spc="-3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Das </a:t>
                      </a:r>
                      <a:r>
                        <a:rPr sz="3200" spc="-40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17h10 </a:t>
                      </a:r>
                      <a:r>
                        <a:rPr sz="3200" spc="-3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às</a:t>
                      </a:r>
                      <a:r>
                        <a:rPr sz="3200" spc="-3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20h10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48260" algn="ctr">
                        <a:lnSpc>
                          <a:spcPts val="2910"/>
                        </a:lnSpc>
                        <a:spcBef>
                          <a:spcPts val="660"/>
                        </a:spcBef>
                      </a:pPr>
                      <a:r>
                        <a:rPr sz="2600" spc="-2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</a:t>
                      </a:r>
                      <a:r>
                        <a:rPr sz="26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intervalos</a:t>
                      </a:r>
                      <a:r>
                        <a:rPr sz="2600" spc="-5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6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sz="26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minutos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lnB w="28575">
                      <a:solidFill>
                        <a:srgbClr val="EFF0F1"/>
                      </a:solidFill>
                      <a:prstDash val="solid"/>
                    </a:lnB>
                    <a:solidFill>
                      <a:srgbClr val="18181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FF0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818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9352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lnB w="28575">
                      <a:solidFill>
                        <a:srgbClr val="EFF0F1"/>
                      </a:solidFill>
                      <a:prstDash val="solid"/>
                    </a:lnB>
                    <a:solidFill>
                      <a:srgbClr val="18181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FF0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573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FF0F1"/>
                      </a:solidFill>
                      <a:prstDash val="solid"/>
                    </a:lnL>
                    <a:lnR w="38100">
                      <a:solidFill>
                        <a:srgbClr val="EFF0F1"/>
                      </a:solidFill>
                      <a:prstDash val="solid"/>
                    </a:lnR>
                    <a:lnB w="28575">
                      <a:solidFill>
                        <a:srgbClr val="EFF0F1"/>
                      </a:solidFill>
                      <a:prstDash val="solid"/>
                    </a:lnB>
                    <a:solidFill>
                      <a:srgbClr val="18181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FF0F1"/>
                      </a:solidFill>
                      <a:prstDash val="solid"/>
                    </a:lnL>
                    <a:solidFill>
                      <a:srgbClr val="1818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8000116" y="3268217"/>
            <a:ext cx="2278380" cy="3865245"/>
            <a:chOff x="8000116" y="3268217"/>
            <a:chExt cx="2278380" cy="3865245"/>
          </a:xfrm>
        </p:grpSpPr>
        <p:sp>
          <p:nvSpPr>
            <p:cNvPr id="32" name="object 32"/>
            <p:cNvSpPr/>
            <p:nvPr/>
          </p:nvSpPr>
          <p:spPr>
            <a:xfrm>
              <a:off x="8000116" y="3268217"/>
              <a:ext cx="2278380" cy="2278380"/>
            </a:xfrm>
            <a:custGeom>
              <a:avLst/>
              <a:gdLst/>
              <a:ahLst/>
              <a:cxnLst/>
              <a:rect l="l" t="t" r="r" b="b"/>
              <a:pathLst>
                <a:path w="2278379" h="2278379">
                  <a:moveTo>
                    <a:pt x="2278152" y="2278152"/>
                  </a:moveTo>
                  <a:lnTo>
                    <a:pt x="0" y="2278152"/>
                  </a:lnTo>
                  <a:lnTo>
                    <a:pt x="0" y="0"/>
                  </a:lnTo>
                  <a:lnTo>
                    <a:pt x="2278152" y="0"/>
                  </a:lnTo>
                  <a:lnTo>
                    <a:pt x="2278152" y="2278152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02345" y="4167593"/>
              <a:ext cx="477520" cy="2966085"/>
            </a:xfrm>
            <a:custGeom>
              <a:avLst/>
              <a:gdLst/>
              <a:ahLst/>
              <a:cxnLst/>
              <a:rect l="l" t="t" r="r" b="b"/>
              <a:pathLst>
                <a:path w="477520" h="2966084">
                  <a:moveTo>
                    <a:pt x="457200" y="281508"/>
                  </a:moveTo>
                  <a:lnTo>
                    <a:pt x="454685" y="278574"/>
                  </a:lnTo>
                  <a:lnTo>
                    <a:pt x="395579" y="232257"/>
                  </a:lnTo>
                  <a:lnTo>
                    <a:pt x="387311" y="231609"/>
                  </a:lnTo>
                  <a:lnTo>
                    <a:pt x="380707" y="235280"/>
                  </a:lnTo>
                  <a:lnTo>
                    <a:pt x="321665" y="267868"/>
                  </a:lnTo>
                  <a:lnTo>
                    <a:pt x="315849" y="272796"/>
                  </a:lnTo>
                  <a:lnTo>
                    <a:pt x="312534" y="279273"/>
                  </a:lnTo>
                  <a:lnTo>
                    <a:pt x="311861" y="286575"/>
                  </a:lnTo>
                  <a:lnTo>
                    <a:pt x="314121" y="293751"/>
                  </a:lnTo>
                  <a:lnTo>
                    <a:pt x="319024" y="299554"/>
                  </a:lnTo>
                  <a:lnTo>
                    <a:pt x="325526" y="302882"/>
                  </a:lnTo>
                  <a:lnTo>
                    <a:pt x="332803" y="303530"/>
                  </a:lnTo>
                  <a:lnTo>
                    <a:pt x="340004" y="301269"/>
                  </a:lnTo>
                  <a:lnTo>
                    <a:pt x="365048" y="285356"/>
                  </a:lnTo>
                  <a:lnTo>
                    <a:pt x="349199" y="327177"/>
                  </a:lnTo>
                  <a:lnTo>
                    <a:pt x="321094" y="361683"/>
                  </a:lnTo>
                  <a:lnTo>
                    <a:pt x="283756" y="386537"/>
                  </a:lnTo>
                  <a:lnTo>
                    <a:pt x="240106" y="399427"/>
                  </a:lnTo>
                  <a:lnTo>
                    <a:pt x="240106" y="179857"/>
                  </a:lnTo>
                  <a:lnTo>
                    <a:pt x="285826" y="179857"/>
                  </a:lnTo>
                  <a:lnTo>
                    <a:pt x="293243" y="177761"/>
                  </a:lnTo>
                  <a:lnTo>
                    <a:pt x="299300" y="172364"/>
                  </a:lnTo>
                  <a:lnTo>
                    <a:pt x="303390" y="165011"/>
                  </a:lnTo>
                  <a:lnTo>
                    <a:pt x="304876" y="156997"/>
                  </a:lnTo>
                  <a:lnTo>
                    <a:pt x="303390" y="148971"/>
                  </a:lnTo>
                  <a:lnTo>
                    <a:pt x="299300" y="141617"/>
                  </a:lnTo>
                  <a:lnTo>
                    <a:pt x="293243" y="136220"/>
                  </a:lnTo>
                  <a:lnTo>
                    <a:pt x="285826" y="134137"/>
                  </a:lnTo>
                  <a:lnTo>
                    <a:pt x="240106" y="134137"/>
                  </a:lnTo>
                  <a:lnTo>
                    <a:pt x="240106" y="110782"/>
                  </a:lnTo>
                  <a:lnTo>
                    <a:pt x="272491" y="90309"/>
                  </a:lnTo>
                  <a:lnTo>
                    <a:pt x="282016" y="57175"/>
                  </a:lnTo>
                  <a:lnTo>
                    <a:pt x="278422" y="38125"/>
                  </a:lnTo>
                  <a:lnTo>
                    <a:pt x="277825" y="34925"/>
                  </a:lnTo>
                  <a:lnTo>
                    <a:pt x="266217" y="16764"/>
                  </a:lnTo>
                  <a:lnTo>
                    <a:pt x="248704" y="4495"/>
                  </a:lnTo>
                  <a:lnTo>
                    <a:pt x="247700" y="4292"/>
                  </a:lnTo>
                  <a:lnTo>
                    <a:pt x="247700" y="57150"/>
                  </a:lnTo>
                  <a:lnTo>
                    <a:pt x="246202" y="64579"/>
                  </a:lnTo>
                  <a:lnTo>
                    <a:pt x="242112" y="70637"/>
                  </a:lnTo>
                  <a:lnTo>
                    <a:pt x="236054" y="74714"/>
                  </a:lnTo>
                  <a:lnTo>
                    <a:pt x="228650" y="76225"/>
                  </a:lnTo>
                  <a:lnTo>
                    <a:pt x="221246" y="74714"/>
                  </a:lnTo>
                  <a:lnTo>
                    <a:pt x="215188" y="70637"/>
                  </a:lnTo>
                  <a:lnTo>
                    <a:pt x="211099" y="64579"/>
                  </a:lnTo>
                  <a:lnTo>
                    <a:pt x="209600" y="57175"/>
                  </a:lnTo>
                  <a:lnTo>
                    <a:pt x="211099" y="49758"/>
                  </a:lnTo>
                  <a:lnTo>
                    <a:pt x="215188" y="43700"/>
                  </a:lnTo>
                  <a:lnTo>
                    <a:pt x="221234" y="39611"/>
                  </a:lnTo>
                  <a:lnTo>
                    <a:pt x="228650" y="38125"/>
                  </a:lnTo>
                  <a:lnTo>
                    <a:pt x="236042" y="39611"/>
                  </a:lnTo>
                  <a:lnTo>
                    <a:pt x="242100" y="43700"/>
                  </a:lnTo>
                  <a:lnTo>
                    <a:pt x="246189" y="49745"/>
                  </a:lnTo>
                  <a:lnTo>
                    <a:pt x="247700" y="57150"/>
                  </a:lnTo>
                  <a:lnTo>
                    <a:pt x="247700" y="4292"/>
                  </a:lnTo>
                  <a:lnTo>
                    <a:pt x="204698" y="4495"/>
                  </a:lnTo>
                  <a:lnTo>
                    <a:pt x="174917" y="34925"/>
                  </a:lnTo>
                  <a:lnTo>
                    <a:pt x="170573" y="57150"/>
                  </a:lnTo>
                  <a:lnTo>
                    <a:pt x="173558" y="74879"/>
                  </a:lnTo>
                  <a:lnTo>
                    <a:pt x="181787" y="90309"/>
                  </a:lnTo>
                  <a:lnTo>
                    <a:pt x="194170" y="102565"/>
                  </a:lnTo>
                  <a:lnTo>
                    <a:pt x="209626" y="110782"/>
                  </a:lnTo>
                  <a:lnTo>
                    <a:pt x="209626" y="134137"/>
                  </a:lnTo>
                  <a:lnTo>
                    <a:pt x="171526" y="134137"/>
                  </a:lnTo>
                  <a:lnTo>
                    <a:pt x="164122" y="136220"/>
                  </a:lnTo>
                  <a:lnTo>
                    <a:pt x="158064" y="141617"/>
                  </a:lnTo>
                  <a:lnTo>
                    <a:pt x="153974" y="148971"/>
                  </a:lnTo>
                  <a:lnTo>
                    <a:pt x="152476" y="156997"/>
                  </a:lnTo>
                  <a:lnTo>
                    <a:pt x="153974" y="165011"/>
                  </a:lnTo>
                  <a:lnTo>
                    <a:pt x="158064" y="172364"/>
                  </a:lnTo>
                  <a:lnTo>
                    <a:pt x="164122" y="177761"/>
                  </a:lnTo>
                  <a:lnTo>
                    <a:pt x="171526" y="179857"/>
                  </a:lnTo>
                  <a:lnTo>
                    <a:pt x="209626" y="179857"/>
                  </a:lnTo>
                  <a:lnTo>
                    <a:pt x="209626" y="399415"/>
                  </a:lnTo>
                  <a:lnTo>
                    <a:pt x="166738" y="386537"/>
                  </a:lnTo>
                  <a:lnTo>
                    <a:pt x="130683" y="361683"/>
                  </a:lnTo>
                  <a:lnTo>
                    <a:pt x="103822" y="327202"/>
                  </a:lnTo>
                  <a:lnTo>
                    <a:pt x="89941" y="289255"/>
                  </a:lnTo>
                  <a:lnTo>
                    <a:pt x="88531" y="285419"/>
                  </a:lnTo>
                  <a:lnTo>
                    <a:pt x="124447" y="303504"/>
                  </a:lnTo>
                  <a:lnTo>
                    <a:pt x="145364" y="286575"/>
                  </a:lnTo>
                  <a:lnTo>
                    <a:pt x="145275" y="285419"/>
                  </a:lnTo>
                  <a:lnTo>
                    <a:pt x="76619" y="235305"/>
                  </a:lnTo>
                  <a:lnTo>
                    <a:pt x="69900" y="231622"/>
                  </a:lnTo>
                  <a:lnTo>
                    <a:pt x="61645" y="232295"/>
                  </a:lnTo>
                  <a:lnTo>
                    <a:pt x="55613" y="236956"/>
                  </a:lnTo>
                  <a:lnTo>
                    <a:pt x="2514" y="278561"/>
                  </a:lnTo>
                  <a:lnTo>
                    <a:pt x="0" y="281508"/>
                  </a:lnTo>
                  <a:lnTo>
                    <a:pt x="76" y="306298"/>
                  </a:lnTo>
                  <a:lnTo>
                    <a:pt x="3048" y="310083"/>
                  </a:lnTo>
                  <a:lnTo>
                    <a:pt x="8610" y="312610"/>
                  </a:lnTo>
                  <a:lnTo>
                    <a:pt x="18427" y="312610"/>
                  </a:lnTo>
                  <a:lnTo>
                    <a:pt x="22542" y="311302"/>
                  </a:lnTo>
                  <a:lnTo>
                    <a:pt x="50634" y="289255"/>
                  </a:lnTo>
                  <a:lnTo>
                    <a:pt x="66319" y="337426"/>
                  </a:lnTo>
                  <a:lnTo>
                    <a:pt x="94081" y="378612"/>
                  </a:lnTo>
                  <a:lnTo>
                    <a:pt x="131813" y="410692"/>
                  </a:lnTo>
                  <a:lnTo>
                    <a:pt x="177393" y="431507"/>
                  </a:lnTo>
                  <a:lnTo>
                    <a:pt x="228701" y="438912"/>
                  </a:lnTo>
                  <a:lnTo>
                    <a:pt x="279984" y="431507"/>
                  </a:lnTo>
                  <a:lnTo>
                    <a:pt x="325539" y="410705"/>
                  </a:lnTo>
                  <a:lnTo>
                    <a:pt x="338810" y="399427"/>
                  </a:lnTo>
                  <a:lnTo>
                    <a:pt x="363270" y="378650"/>
                  </a:lnTo>
                  <a:lnTo>
                    <a:pt x="391045" y="337489"/>
                  </a:lnTo>
                  <a:lnTo>
                    <a:pt x="406755" y="289369"/>
                  </a:lnTo>
                  <a:lnTo>
                    <a:pt x="434721" y="311277"/>
                  </a:lnTo>
                  <a:lnTo>
                    <a:pt x="438861" y="312610"/>
                  </a:lnTo>
                  <a:lnTo>
                    <a:pt x="448640" y="312610"/>
                  </a:lnTo>
                  <a:lnTo>
                    <a:pt x="454228" y="310108"/>
                  </a:lnTo>
                  <a:lnTo>
                    <a:pt x="457200" y="306298"/>
                  </a:lnTo>
                  <a:lnTo>
                    <a:pt x="457200" y="289369"/>
                  </a:lnTo>
                  <a:lnTo>
                    <a:pt x="457200" y="285356"/>
                  </a:lnTo>
                  <a:lnTo>
                    <a:pt x="457200" y="281508"/>
                  </a:lnTo>
                  <a:close/>
                </a:path>
                <a:path w="477520" h="2966084">
                  <a:moveTo>
                    <a:pt x="477164" y="2808325"/>
                  </a:moveTo>
                  <a:lnTo>
                    <a:pt x="474649" y="2805404"/>
                  </a:lnTo>
                  <a:lnTo>
                    <a:pt x="415544" y="2759087"/>
                  </a:lnTo>
                  <a:lnTo>
                    <a:pt x="407276" y="2758427"/>
                  </a:lnTo>
                  <a:lnTo>
                    <a:pt x="400672" y="2762097"/>
                  </a:lnTo>
                  <a:lnTo>
                    <a:pt x="341630" y="2794685"/>
                  </a:lnTo>
                  <a:lnTo>
                    <a:pt x="335813" y="2799626"/>
                  </a:lnTo>
                  <a:lnTo>
                    <a:pt x="332498" y="2806103"/>
                  </a:lnTo>
                  <a:lnTo>
                    <a:pt x="331825" y="2813393"/>
                  </a:lnTo>
                  <a:lnTo>
                    <a:pt x="334086" y="2820581"/>
                  </a:lnTo>
                  <a:lnTo>
                    <a:pt x="338988" y="2826372"/>
                  </a:lnTo>
                  <a:lnTo>
                    <a:pt x="345490" y="2829699"/>
                  </a:lnTo>
                  <a:lnTo>
                    <a:pt x="352767" y="2830347"/>
                  </a:lnTo>
                  <a:lnTo>
                    <a:pt x="359968" y="2828086"/>
                  </a:lnTo>
                  <a:lnTo>
                    <a:pt x="385013" y="2812186"/>
                  </a:lnTo>
                  <a:lnTo>
                    <a:pt x="369163" y="2853994"/>
                  </a:lnTo>
                  <a:lnTo>
                    <a:pt x="341058" y="2888500"/>
                  </a:lnTo>
                  <a:lnTo>
                    <a:pt x="303720" y="2913354"/>
                  </a:lnTo>
                  <a:lnTo>
                    <a:pt x="260070" y="2926257"/>
                  </a:lnTo>
                  <a:lnTo>
                    <a:pt x="260070" y="2706674"/>
                  </a:lnTo>
                  <a:lnTo>
                    <a:pt x="305790" y="2706674"/>
                  </a:lnTo>
                  <a:lnTo>
                    <a:pt x="313207" y="2704579"/>
                  </a:lnTo>
                  <a:lnTo>
                    <a:pt x="319265" y="2699194"/>
                  </a:lnTo>
                  <a:lnTo>
                    <a:pt x="323354" y="2691828"/>
                  </a:lnTo>
                  <a:lnTo>
                    <a:pt x="324840" y="2683814"/>
                  </a:lnTo>
                  <a:lnTo>
                    <a:pt x="323354" y="2675801"/>
                  </a:lnTo>
                  <a:lnTo>
                    <a:pt x="319265" y="2668435"/>
                  </a:lnTo>
                  <a:lnTo>
                    <a:pt x="313207" y="2663050"/>
                  </a:lnTo>
                  <a:lnTo>
                    <a:pt x="305790" y="2660954"/>
                  </a:lnTo>
                  <a:lnTo>
                    <a:pt x="260070" y="2660954"/>
                  </a:lnTo>
                  <a:lnTo>
                    <a:pt x="260070" y="2637612"/>
                  </a:lnTo>
                  <a:lnTo>
                    <a:pt x="292455" y="2617127"/>
                  </a:lnTo>
                  <a:lnTo>
                    <a:pt x="301980" y="2583992"/>
                  </a:lnTo>
                  <a:lnTo>
                    <a:pt x="298386" y="2564942"/>
                  </a:lnTo>
                  <a:lnTo>
                    <a:pt x="297789" y="2561755"/>
                  </a:lnTo>
                  <a:lnTo>
                    <a:pt x="286181" y="2543581"/>
                  </a:lnTo>
                  <a:lnTo>
                    <a:pt x="268668" y="2531326"/>
                  </a:lnTo>
                  <a:lnTo>
                    <a:pt x="267665" y="2531122"/>
                  </a:lnTo>
                  <a:lnTo>
                    <a:pt x="267665" y="2583980"/>
                  </a:lnTo>
                  <a:lnTo>
                    <a:pt x="266166" y="2591397"/>
                  </a:lnTo>
                  <a:lnTo>
                    <a:pt x="262077" y="2597454"/>
                  </a:lnTo>
                  <a:lnTo>
                    <a:pt x="256019" y="2601544"/>
                  </a:lnTo>
                  <a:lnTo>
                    <a:pt x="248615" y="2603042"/>
                  </a:lnTo>
                  <a:lnTo>
                    <a:pt x="241211" y="2601544"/>
                  </a:lnTo>
                  <a:lnTo>
                    <a:pt x="235153" y="2597454"/>
                  </a:lnTo>
                  <a:lnTo>
                    <a:pt x="231063" y="2591397"/>
                  </a:lnTo>
                  <a:lnTo>
                    <a:pt x="229565" y="2583992"/>
                  </a:lnTo>
                  <a:lnTo>
                    <a:pt x="231063" y="2576576"/>
                  </a:lnTo>
                  <a:lnTo>
                    <a:pt x="235153" y="2570518"/>
                  </a:lnTo>
                  <a:lnTo>
                    <a:pt x="241198" y="2566441"/>
                  </a:lnTo>
                  <a:lnTo>
                    <a:pt x="248615" y="2564942"/>
                  </a:lnTo>
                  <a:lnTo>
                    <a:pt x="256006" y="2566441"/>
                  </a:lnTo>
                  <a:lnTo>
                    <a:pt x="262064" y="2570518"/>
                  </a:lnTo>
                  <a:lnTo>
                    <a:pt x="266153" y="2576576"/>
                  </a:lnTo>
                  <a:lnTo>
                    <a:pt x="267665" y="2583980"/>
                  </a:lnTo>
                  <a:lnTo>
                    <a:pt x="267665" y="2531122"/>
                  </a:lnTo>
                  <a:lnTo>
                    <a:pt x="224663" y="2531326"/>
                  </a:lnTo>
                  <a:lnTo>
                    <a:pt x="194881" y="2561755"/>
                  </a:lnTo>
                  <a:lnTo>
                    <a:pt x="190538" y="2583980"/>
                  </a:lnTo>
                  <a:lnTo>
                    <a:pt x="193522" y="2601709"/>
                  </a:lnTo>
                  <a:lnTo>
                    <a:pt x="201752" y="2617127"/>
                  </a:lnTo>
                  <a:lnTo>
                    <a:pt x="214134" y="2629382"/>
                  </a:lnTo>
                  <a:lnTo>
                    <a:pt x="229590" y="2637612"/>
                  </a:lnTo>
                  <a:lnTo>
                    <a:pt x="229590" y="2660954"/>
                  </a:lnTo>
                  <a:lnTo>
                    <a:pt x="191490" y="2660954"/>
                  </a:lnTo>
                  <a:lnTo>
                    <a:pt x="184086" y="2663050"/>
                  </a:lnTo>
                  <a:lnTo>
                    <a:pt x="178028" y="2668435"/>
                  </a:lnTo>
                  <a:lnTo>
                    <a:pt x="173939" y="2675801"/>
                  </a:lnTo>
                  <a:lnTo>
                    <a:pt x="172440" y="2683814"/>
                  </a:lnTo>
                  <a:lnTo>
                    <a:pt x="173939" y="2691828"/>
                  </a:lnTo>
                  <a:lnTo>
                    <a:pt x="178028" y="2699194"/>
                  </a:lnTo>
                  <a:lnTo>
                    <a:pt x="184086" y="2704579"/>
                  </a:lnTo>
                  <a:lnTo>
                    <a:pt x="191490" y="2706674"/>
                  </a:lnTo>
                  <a:lnTo>
                    <a:pt x="229590" y="2706674"/>
                  </a:lnTo>
                  <a:lnTo>
                    <a:pt x="229590" y="2926232"/>
                  </a:lnTo>
                  <a:lnTo>
                    <a:pt x="186702" y="2913354"/>
                  </a:lnTo>
                  <a:lnTo>
                    <a:pt x="150647" y="2888513"/>
                  </a:lnTo>
                  <a:lnTo>
                    <a:pt x="123786" y="2854020"/>
                  </a:lnTo>
                  <a:lnTo>
                    <a:pt x="109905" y="2816085"/>
                  </a:lnTo>
                  <a:lnTo>
                    <a:pt x="108496" y="2812237"/>
                  </a:lnTo>
                  <a:lnTo>
                    <a:pt x="144411" y="2830334"/>
                  </a:lnTo>
                  <a:lnTo>
                    <a:pt x="165328" y="2813393"/>
                  </a:lnTo>
                  <a:lnTo>
                    <a:pt x="165239" y="2812237"/>
                  </a:lnTo>
                  <a:lnTo>
                    <a:pt x="96583" y="2762135"/>
                  </a:lnTo>
                  <a:lnTo>
                    <a:pt x="89865" y="2758440"/>
                  </a:lnTo>
                  <a:lnTo>
                    <a:pt x="81610" y="2759113"/>
                  </a:lnTo>
                  <a:lnTo>
                    <a:pt x="75577" y="2763774"/>
                  </a:lnTo>
                  <a:lnTo>
                    <a:pt x="22479" y="2805379"/>
                  </a:lnTo>
                  <a:lnTo>
                    <a:pt x="19964" y="2808325"/>
                  </a:lnTo>
                  <a:lnTo>
                    <a:pt x="20040" y="2833128"/>
                  </a:lnTo>
                  <a:lnTo>
                    <a:pt x="23012" y="2836900"/>
                  </a:lnTo>
                  <a:lnTo>
                    <a:pt x="28575" y="2839428"/>
                  </a:lnTo>
                  <a:lnTo>
                    <a:pt x="38392" y="2839428"/>
                  </a:lnTo>
                  <a:lnTo>
                    <a:pt x="42506" y="2838119"/>
                  </a:lnTo>
                  <a:lnTo>
                    <a:pt x="70599" y="2816085"/>
                  </a:lnTo>
                  <a:lnTo>
                    <a:pt x="86283" y="2864243"/>
                  </a:lnTo>
                  <a:lnTo>
                    <a:pt x="114046" y="2905442"/>
                  </a:lnTo>
                  <a:lnTo>
                    <a:pt x="151777" y="2937510"/>
                  </a:lnTo>
                  <a:lnTo>
                    <a:pt x="197358" y="2958325"/>
                  </a:lnTo>
                  <a:lnTo>
                    <a:pt x="248666" y="2965742"/>
                  </a:lnTo>
                  <a:lnTo>
                    <a:pt x="299948" y="2958325"/>
                  </a:lnTo>
                  <a:lnTo>
                    <a:pt x="345503" y="2937522"/>
                  </a:lnTo>
                  <a:lnTo>
                    <a:pt x="383235" y="2905480"/>
                  </a:lnTo>
                  <a:lnTo>
                    <a:pt x="411010" y="2864320"/>
                  </a:lnTo>
                  <a:lnTo>
                    <a:pt x="426720" y="2816187"/>
                  </a:lnTo>
                  <a:lnTo>
                    <a:pt x="454685" y="2838107"/>
                  </a:lnTo>
                  <a:lnTo>
                    <a:pt x="458825" y="2839428"/>
                  </a:lnTo>
                  <a:lnTo>
                    <a:pt x="468604" y="2839428"/>
                  </a:lnTo>
                  <a:lnTo>
                    <a:pt x="474192" y="2836926"/>
                  </a:lnTo>
                  <a:lnTo>
                    <a:pt x="477164" y="2833128"/>
                  </a:lnTo>
                  <a:lnTo>
                    <a:pt x="477164" y="2816187"/>
                  </a:lnTo>
                  <a:lnTo>
                    <a:pt x="477164" y="2812186"/>
                  </a:lnTo>
                  <a:lnTo>
                    <a:pt x="477164" y="2808325"/>
                  </a:lnTo>
                  <a:close/>
                </a:path>
                <a:path w="477520" h="2966084">
                  <a:moveTo>
                    <a:pt x="477164" y="1511706"/>
                  </a:moveTo>
                  <a:lnTo>
                    <a:pt x="474649" y="1508785"/>
                  </a:lnTo>
                  <a:lnTo>
                    <a:pt x="415544" y="1462468"/>
                  </a:lnTo>
                  <a:lnTo>
                    <a:pt x="407276" y="1461808"/>
                  </a:lnTo>
                  <a:lnTo>
                    <a:pt x="400672" y="1465478"/>
                  </a:lnTo>
                  <a:lnTo>
                    <a:pt x="341630" y="1498066"/>
                  </a:lnTo>
                  <a:lnTo>
                    <a:pt x="335813" y="1503006"/>
                  </a:lnTo>
                  <a:lnTo>
                    <a:pt x="332498" y="1509483"/>
                  </a:lnTo>
                  <a:lnTo>
                    <a:pt x="331825" y="1516773"/>
                  </a:lnTo>
                  <a:lnTo>
                    <a:pt x="334086" y="1523961"/>
                  </a:lnTo>
                  <a:lnTo>
                    <a:pt x="338988" y="1529753"/>
                  </a:lnTo>
                  <a:lnTo>
                    <a:pt x="345490" y="1533080"/>
                  </a:lnTo>
                  <a:lnTo>
                    <a:pt x="352767" y="1533728"/>
                  </a:lnTo>
                  <a:lnTo>
                    <a:pt x="359968" y="1531467"/>
                  </a:lnTo>
                  <a:lnTo>
                    <a:pt x="385013" y="1515567"/>
                  </a:lnTo>
                  <a:lnTo>
                    <a:pt x="369163" y="1557375"/>
                  </a:lnTo>
                  <a:lnTo>
                    <a:pt x="341058" y="1591881"/>
                  </a:lnTo>
                  <a:lnTo>
                    <a:pt x="303720" y="1616735"/>
                  </a:lnTo>
                  <a:lnTo>
                    <a:pt x="260070" y="1629638"/>
                  </a:lnTo>
                  <a:lnTo>
                    <a:pt x="260070" y="1410055"/>
                  </a:lnTo>
                  <a:lnTo>
                    <a:pt x="305790" y="1410055"/>
                  </a:lnTo>
                  <a:lnTo>
                    <a:pt x="313207" y="1407960"/>
                  </a:lnTo>
                  <a:lnTo>
                    <a:pt x="319265" y="1402575"/>
                  </a:lnTo>
                  <a:lnTo>
                    <a:pt x="323354" y="1395209"/>
                  </a:lnTo>
                  <a:lnTo>
                    <a:pt x="324840" y="1387195"/>
                  </a:lnTo>
                  <a:lnTo>
                    <a:pt x="323354" y="1379181"/>
                  </a:lnTo>
                  <a:lnTo>
                    <a:pt x="319265" y="1371815"/>
                  </a:lnTo>
                  <a:lnTo>
                    <a:pt x="313207" y="1366431"/>
                  </a:lnTo>
                  <a:lnTo>
                    <a:pt x="305790" y="1364335"/>
                  </a:lnTo>
                  <a:lnTo>
                    <a:pt x="260070" y="1364335"/>
                  </a:lnTo>
                  <a:lnTo>
                    <a:pt x="260070" y="1340993"/>
                  </a:lnTo>
                  <a:lnTo>
                    <a:pt x="292455" y="1320507"/>
                  </a:lnTo>
                  <a:lnTo>
                    <a:pt x="301980" y="1287373"/>
                  </a:lnTo>
                  <a:lnTo>
                    <a:pt x="298386" y="1268323"/>
                  </a:lnTo>
                  <a:lnTo>
                    <a:pt x="297789" y="1265135"/>
                  </a:lnTo>
                  <a:lnTo>
                    <a:pt x="286181" y="1246962"/>
                  </a:lnTo>
                  <a:lnTo>
                    <a:pt x="268668" y="1234706"/>
                  </a:lnTo>
                  <a:lnTo>
                    <a:pt x="267665" y="1234503"/>
                  </a:lnTo>
                  <a:lnTo>
                    <a:pt x="267665" y="1287360"/>
                  </a:lnTo>
                  <a:lnTo>
                    <a:pt x="266166" y="1294777"/>
                  </a:lnTo>
                  <a:lnTo>
                    <a:pt x="262077" y="1300835"/>
                  </a:lnTo>
                  <a:lnTo>
                    <a:pt x="256019" y="1304925"/>
                  </a:lnTo>
                  <a:lnTo>
                    <a:pt x="248615" y="1306423"/>
                  </a:lnTo>
                  <a:lnTo>
                    <a:pt x="241211" y="1304925"/>
                  </a:lnTo>
                  <a:lnTo>
                    <a:pt x="235153" y="1300835"/>
                  </a:lnTo>
                  <a:lnTo>
                    <a:pt x="231063" y="1294777"/>
                  </a:lnTo>
                  <a:lnTo>
                    <a:pt x="229565" y="1287373"/>
                  </a:lnTo>
                  <a:lnTo>
                    <a:pt x="231063" y="1279956"/>
                  </a:lnTo>
                  <a:lnTo>
                    <a:pt x="235153" y="1273898"/>
                  </a:lnTo>
                  <a:lnTo>
                    <a:pt x="241198" y="1269822"/>
                  </a:lnTo>
                  <a:lnTo>
                    <a:pt x="248615" y="1268323"/>
                  </a:lnTo>
                  <a:lnTo>
                    <a:pt x="256006" y="1269822"/>
                  </a:lnTo>
                  <a:lnTo>
                    <a:pt x="262064" y="1273898"/>
                  </a:lnTo>
                  <a:lnTo>
                    <a:pt x="266153" y="1279956"/>
                  </a:lnTo>
                  <a:lnTo>
                    <a:pt x="267665" y="1287360"/>
                  </a:lnTo>
                  <a:lnTo>
                    <a:pt x="267665" y="1234503"/>
                  </a:lnTo>
                  <a:lnTo>
                    <a:pt x="224663" y="1234706"/>
                  </a:lnTo>
                  <a:lnTo>
                    <a:pt x="194881" y="1265135"/>
                  </a:lnTo>
                  <a:lnTo>
                    <a:pt x="190538" y="1287360"/>
                  </a:lnTo>
                  <a:lnTo>
                    <a:pt x="193522" y="1305090"/>
                  </a:lnTo>
                  <a:lnTo>
                    <a:pt x="201752" y="1320507"/>
                  </a:lnTo>
                  <a:lnTo>
                    <a:pt x="214134" y="1332763"/>
                  </a:lnTo>
                  <a:lnTo>
                    <a:pt x="229590" y="1340993"/>
                  </a:lnTo>
                  <a:lnTo>
                    <a:pt x="229590" y="1364335"/>
                  </a:lnTo>
                  <a:lnTo>
                    <a:pt x="191490" y="1364335"/>
                  </a:lnTo>
                  <a:lnTo>
                    <a:pt x="184086" y="1366431"/>
                  </a:lnTo>
                  <a:lnTo>
                    <a:pt x="178028" y="1371815"/>
                  </a:lnTo>
                  <a:lnTo>
                    <a:pt x="173939" y="1379181"/>
                  </a:lnTo>
                  <a:lnTo>
                    <a:pt x="172440" y="1387195"/>
                  </a:lnTo>
                  <a:lnTo>
                    <a:pt x="173939" y="1395209"/>
                  </a:lnTo>
                  <a:lnTo>
                    <a:pt x="178028" y="1402575"/>
                  </a:lnTo>
                  <a:lnTo>
                    <a:pt x="184086" y="1407960"/>
                  </a:lnTo>
                  <a:lnTo>
                    <a:pt x="191490" y="1410055"/>
                  </a:lnTo>
                  <a:lnTo>
                    <a:pt x="229590" y="1410055"/>
                  </a:lnTo>
                  <a:lnTo>
                    <a:pt x="229590" y="1629613"/>
                  </a:lnTo>
                  <a:lnTo>
                    <a:pt x="186702" y="1616735"/>
                  </a:lnTo>
                  <a:lnTo>
                    <a:pt x="150647" y="1591894"/>
                  </a:lnTo>
                  <a:lnTo>
                    <a:pt x="123786" y="1557401"/>
                  </a:lnTo>
                  <a:lnTo>
                    <a:pt x="109905" y="1519466"/>
                  </a:lnTo>
                  <a:lnTo>
                    <a:pt x="108496" y="1515618"/>
                  </a:lnTo>
                  <a:lnTo>
                    <a:pt x="144411" y="1533715"/>
                  </a:lnTo>
                  <a:lnTo>
                    <a:pt x="165328" y="1516773"/>
                  </a:lnTo>
                  <a:lnTo>
                    <a:pt x="165239" y="1515618"/>
                  </a:lnTo>
                  <a:lnTo>
                    <a:pt x="96583" y="1465516"/>
                  </a:lnTo>
                  <a:lnTo>
                    <a:pt x="89865" y="1461820"/>
                  </a:lnTo>
                  <a:lnTo>
                    <a:pt x="81610" y="1462493"/>
                  </a:lnTo>
                  <a:lnTo>
                    <a:pt x="75577" y="1467154"/>
                  </a:lnTo>
                  <a:lnTo>
                    <a:pt x="22479" y="1508760"/>
                  </a:lnTo>
                  <a:lnTo>
                    <a:pt x="19964" y="1511706"/>
                  </a:lnTo>
                  <a:lnTo>
                    <a:pt x="20040" y="1536509"/>
                  </a:lnTo>
                  <a:lnTo>
                    <a:pt x="23012" y="1540281"/>
                  </a:lnTo>
                  <a:lnTo>
                    <a:pt x="28575" y="1542808"/>
                  </a:lnTo>
                  <a:lnTo>
                    <a:pt x="38392" y="1542808"/>
                  </a:lnTo>
                  <a:lnTo>
                    <a:pt x="42506" y="1541500"/>
                  </a:lnTo>
                  <a:lnTo>
                    <a:pt x="70599" y="1519466"/>
                  </a:lnTo>
                  <a:lnTo>
                    <a:pt x="86283" y="1567624"/>
                  </a:lnTo>
                  <a:lnTo>
                    <a:pt x="114046" y="1608823"/>
                  </a:lnTo>
                  <a:lnTo>
                    <a:pt x="151777" y="1640890"/>
                  </a:lnTo>
                  <a:lnTo>
                    <a:pt x="197358" y="1661706"/>
                  </a:lnTo>
                  <a:lnTo>
                    <a:pt x="248666" y="1669122"/>
                  </a:lnTo>
                  <a:lnTo>
                    <a:pt x="299948" y="1661706"/>
                  </a:lnTo>
                  <a:lnTo>
                    <a:pt x="345503" y="1640903"/>
                  </a:lnTo>
                  <a:lnTo>
                    <a:pt x="383235" y="1608861"/>
                  </a:lnTo>
                  <a:lnTo>
                    <a:pt x="411010" y="1567700"/>
                  </a:lnTo>
                  <a:lnTo>
                    <a:pt x="426720" y="1519567"/>
                  </a:lnTo>
                  <a:lnTo>
                    <a:pt x="454685" y="1541487"/>
                  </a:lnTo>
                  <a:lnTo>
                    <a:pt x="458825" y="1542808"/>
                  </a:lnTo>
                  <a:lnTo>
                    <a:pt x="468604" y="1542808"/>
                  </a:lnTo>
                  <a:lnTo>
                    <a:pt x="474192" y="1540306"/>
                  </a:lnTo>
                  <a:lnTo>
                    <a:pt x="477164" y="1536509"/>
                  </a:lnTo>
                  <a:lnTo>
                    <a:pt x="477164" y="1519567"/>
                  </a:lnTo>
                  <a:lnTo>
                    <a:pt x="477164" y="1515567"/>
                  </a:lnTo>
                  <a:lnTo>
                    <a:pt x="477164" y="1511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9889" y="1232251"/>
            <a:ext cx="471360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975" dirty="0"/>
              <a:t>P</a:t>
            </a:r>
            <a:r>
              <a:rPr sz="4600" spc="1375" dirty="0"/>
              <a:t>O</a:t>
            </a:r>
            <a:r>
              <a:rPr sz="4600" spc="1195" dirty="0"/>
              <a:t>T</a:t>
            </a:r>
            <a:r>
              <a:rPr sz="4600" spc="930" dirty="0"/>
              <a:t>E</a:t>
            </a:r>
            <a:r>
              <a:rPr sz="4600" spc="1630" dirty="0"/>
              <a:t>N</a:t>
            </a:r>
            <a:r>
              <a:rPr sz="4600" spc="1310" dirty="0"/>
              <a:t>C</a:t>
            </a:r>
            <a:r>
              <a:rPr sz="4600" spc="650" dirty="0"/>
              <a:t>I</a:t>
            </a:r>
            <a:r>
              <a:rPr sz="4600" spc="1340" dirty="0"/>
              <a:t>A</a:t>
            </a:r>
            <a:r>
              <a:rPr sz="4600" spc="1375" dirty="0"/>
              <a:t>L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1938714" y="3430460"/>
            <a:ext cx="10826750" cy="53360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00" spc="-265" dirty="0">
                <a:solidFill>
                  <a:srgbClr val="FFFFFF"/>
                </a:solidFill>
                <a:latin typeface="Arial"/>
                <a:cs typeface="Arial"/>
              </a:rPr>
              <a:t>Análise</a:t>
            </a:r>
            <a:r>
              <a:rPr sz="47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229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47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505" dirty="0">
                <a:solidFill>
                  <a:srgbClr val="FFFFFF"/>
                </a:solidFill>
                <a:latin typeface="Arial"/>
                <a:cs typeface="Arial"/>
              </a:rPr>
              <a:t>PDTU</a:t>
            </a:r>
            <a:r>
              <a:rPr sz="4700" spc="-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555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r>
              <a:rPr sz="47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11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700" spc="-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335" dirty="0">
                <a:solidFill>
                  <a:srgbClr val="FFFFFF"/>
                </a:solidFill>
                <a:latin typeface="Arial"/>
                <a:cs typeface="Arial"/>
              </a:rPr>
              <a:t>Viagens</a:t>
            </a:r>
            <a:r>
              <a:rPr sz="47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4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7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250" dirty="0" err="1" smtClean="0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endParaRPr sz="4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4"/>
              </a:spcBef>
            </a:pPr>
            <a:r>
              <a:rPr sz="4700" spc="-260" dirty="0">
                <a:solidFill>
                  <a:srgbClr val="FFFFFF"/>
                </a:solidFill>
                <a:latin typeface="Arial"/>
                <a:cs typeface="Arial"/>
              </a:rPr>
              <a:t>Transporte </a:t>
            </a:r>
            <a:r>
              <a:rPr sz="4700" spc="-125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4700" spc="-9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434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4700" spc="-240" dirty="0">
                <a:solidFill>
                  <a:srgbClr val="FFFFFF"/>
                </a:solidFill>
                <a:latin typeface="Arial"/>
                <a:cs typeface="Arial"/>
              </a:rPr>
              <a:t>Coletivo</a:t>
            </a:r>
            <a:endParaRPr sz="4700" dirty="0">
              <a:latin typeface="Arial"/>
              <a:cs typeface="Arial"/>
            </a:endParaRPr>
          </a:p>
          <a:p>
            <a:pPr marL="361950" indent="-252095">
              <a:lnSpc>
                <a:spcPts val="4575"/>
              </a:lnSpc>
              <a:spcBef>
                <a:spcPts val="3865"/>
              </a:spcBef>
              <a:buClr>
                <a:srgbClr val="37C8EF"/>
              </a:buClr>
              <a:buChar char="-"/>
              <a:tabLst>
                <a:tab pos="362585" algn="l"/>
              </a:tabLst>
            </a:pPr>
            <a:r>
              <a:rPr sz="4200" spc="-360" dirty="0">
                <a:solidFill>
                  <a:srgbClr val="FFFFFF"/>
                </a:solidFill>
                <a:latin typeface="Arial"/>
                <a:cs typeface="Arial"/>
              </a:rPr>
              <a:t>Leste </a:t>
            </a:r>
            <a:r>
              <a:rPr sz="4200" spc="-135" dirty="0">
                <a:solidFill>
                  <a:srgbClr val="FFFFFF"/>
                </a:solidFill>
                <a:latin typeface="Arial"/>
                <a:cs typeface="Arial"/>
              </a:rPr>
              <a:t>Metropolitano</a:t>
            </a:r>
            <a:r>
              <a:rPr sz="4200" spc="-9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894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lang="pt-BR" sz="4200" spc="-894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4200" spc="-315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4200" spc="-315" dirty="0">
                <a:solidFill>
                  <a:srgbClr val="FFFFFF"/>
                </a:solidFill>
                <a:latin typeface="Arial"/>
                <a:cs typeface="Arial"/>
              </a:rPr>
              <a:t>Região </a:t>
            </a:r>
            <a:r>
              <a:rPr sz="4200" spc="-360" dirty="0">
                <a:solidFill>
                  <a:srgbClr val="FFFFFF"/>
                </a:solidFill>
                <a:latin typeface="Arial"/>
                <a:cs typeface="Arial"/>
              </a:rPr>
              <a:t>Oceânica </a:t>
            </a:r>
            <a:r>
              <a:rPr sz="4200" spc="-28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4200" spc="-90" dirty="0">
                <a:solidFill>
                  <a:srgbClr val="FFFFFF"/>
                </a:solidFill>
                <a:latin typeface="Arial"/>
                <a:cs typeface="Arial"/>
              </a:rPr>
              <a:t>Niterói)</a:t>
            </a:r>
            <a:endParaRPr sz="4200" dirty="0">
              <a:latin typeface="Arial"/>
              <a:cs typeface="Arial"/>
            </a:endParaRPr>
          </a:p>
          <a:p>
            <a:pPr marL="361950" indent="-252095">
              <a:lnSpc>
                <a:spcPts val="4110"/>
              </a:lnSpc>
              <a:buClr>
                <a:srgbClr val="37C8EF"/>
              </a:buClr>
              <a:buChar char="-"/>
              <a:tabLst>
                <a:tab pos="362585" algn="l"/>
              </a:tabLst>
            </a:pP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endParaRPr sz="4200" dirty="0">
              <a:latin typeface="Arial"/>
              <a:cs typeface="Arial"/>
            </a:endParaRPr>
          </a:p>
          <a:p>
            <a:pPr marL="361950" indent="-252095">
              <a:lnSpc>
                <a:spcPts val="4575"/>
              </a:lnSpc>
              <a:buClr>
                <a:srgbClr val="37C8EF"/>
              </a:buClr>
              <a:buChar char="-"/>
              <a:tabLst>
                <a:tab pos="362585" algn="l"/>
              </a:tabLst>
            </a:pPr>
            <a:r>
              <a:rPr sz="4200" spc="-305" dirty="0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sz="4200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10" dirty="0" err="1" smtClean="0">
                <a:solidFill>
                  <a:srgbClr val="FFFFFF"/>
                </a:solidFill>
                <a:latin typeface="Arial"/>
                <a:cs typeface="Arial"/>
              </a:rPr>
              <a:t>Sul</a:t>
            </a:r>
            <a:endParaRPr lang="pt-BR" sz="4200" spc="-3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61950" indent="-252095">
              <a:lnSpc>
                <a:spcPts val="4575"/>
              </a:lnSpc>
              <a:buClr>
                <a:srgbClr val="37C8EF"/>
              </a:buClr>
              <a:buChar char="-"/>
              <a:tabLst>
                <a:tab pos="362585" algn="l"/>
              </a:tabLst>
            </a:pPr>
            <a:endParaRPr lang="pt-BR" sz="4200" spc="-3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09855">
              <a:lnSpc>
                <a:spcPts val="4575"/>
              </a:lnSpc>
              <a:buClr>
                <a:srgbClr val="37C8EF"/>
              </a:buClr>
              <a:tabLst>
                <a:tab pos="362585" algn="l"/>
              </a:tabLst>
            </a:pPr>
            <a:r>
              <a:rPr lang="pt-BR" sz="4800" spc="-310" dirty="0" smtClean="0">
                <a:solidFill>
                  <a:srgbClr val="FFFFFF"/>
                </a:solidFill>
                <a:latin typeface="Arial"/>
                <a:cs typeface="Arial"/>
              </a:rPr>
              <a:t>Dados  Reunião FIRJAN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8602" y="2295427"/>
            <a:ext cx="10704830" cy="208279"/>
          </a:xfrm>
          <a:custGeom>
            <a:avLst/>
            <a:gdLst/>
            <a:ahLst/>
            <a:cxnLst/>
            <a:rect l="l" t="t" r="r" b="b"/>
            <a:pathLst>
              <a:path w="10704830" h="208280">
                <a:moveTo>
                  <a:pt x="10704408" y="208036"/>
                </a:moveTo>
                <a:lnTo>
                  <a:pt x="0" y="208036"/>
                </a:lnTo>
                <a:lnTo>
                  <a:pt x="0" y="0"/>
                </a:lnTo>
                <a:lnTo>
                  <a:pt x="10704408" y="0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699" y="3514282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699" y="4744455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1079596" y="8079221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7399453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1962" y="210107"/>
            <a:ext cx="13678491" cy="9962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11811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0119" y="1"/>
            <a:ext cx="1350644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11049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699"/>
            <a:ext cx="6478905" cy="2760345"/>
          </a:xfrm>
          <a:custGeom>
            <a:avLst/>
            <a:gdLst/>
            <a:ahLst/>
            <a:cxnLst/>
            <a:rect l="l" t="t" r="r" b="b"/>
            <a:pathLst>
              <a:path w="6478905" h="2760345">
                <a:moveTo>
                  <a:pt x="6478829" y="0"/>
                </a:moveTo>
                <a:lnTo>
                  <a:pt x="0" y="0"/>
                </a:lnTo>
                <a:lnTo>
                  <a:pt x="0" y="55943"/>
                </a:lnTo>
                <a:lnTo>
                  <a:pt x="6422250" y="55943"/>
                </a:lnTo>
                <a:lnTo>
                  <a:pt x="6422250" y="2704325"/>
                </a:lnTo>
                <a:lnTo>
                  <a:pt x="0" y="2704325"/>
                </a:lnTo>
                <a:lnTo>
                  <a:pt x="0" y="2760268"/>
                </a:lnTo>
                <a:lnTo>
                  <a:pt x="6478829" y="2760268"/>
                </a:lnTo>
                <a:lnTo>
                  <a:pt x="6478829" y="2704325"/>
                </a:lnTo>
                <a:lnTo>
                  <a:pt x="6478829" y="55943"/>
                </a:lnTo>
                <a:lnTo>
                  <a:pt x="6478829" y="0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0500" y="1469209"/>
            <a:ext cx="5299075" cy="178816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755"/>
              </a:spcBef>
            </a:pPr>
            <a:r>
              <a:rPr sz="6000" spc="-190" dirty="0"/>
              <a:t>OBJETIVOS</a:t>
            </a:r>
            <a:r>
              <a:rPr sz="6000" spc="-720" dirty="0"/>
              <a:t> </a:t>
            </a:r>
            <a:r>
              <a:rPr sz="6000" spc="-265" dirty="0"/>
              <a:t>DO  </a:t>
            </a:r>
            <a:r>
              <a:rPr sz="6000" spc="-280" dirty="0"/>
              <a:t>PROJETO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8914759" y="4694163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1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8" y="64571"/>
                </a:lnTo>
                <a:lnTo>
                  <a:pt x="215189" y="70627"/>
                </a:lnTo>
                <a:lnTo>
                  <a:pt x="221246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6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100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8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8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1" y="236951"/>
                </a:lnTo>
                <a:lnTo>
                  <a:pt x="61646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2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5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3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5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83500" y="1680397"/>
            <a:ext cx="4554220" cy="151400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55"/>
              </a:spcBef>
            </a:pP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TRANSPORTE </a:t>
            </a:r>
            <a:r>
              <a:rPr sz="3200" spc="-18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pt-BR" sz="3200" spc="-18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1600"/>
              </a:lnSpc>
              <a:spcBef>
                <a:spcPts val="55"/>
              </a:spcBef>
            </a:pPr>
            <a:r>
              <a:rPr lang="pt-BR" sz="3200" spc="-180" dirty="0" smtClean="0">
                <a:solidFill>
                  <a:srgbClr val="FFFFFF"/>
                </a:solidFill>
                <a:latin typeface="Arial"/>
                <a:cs typeface="Arial"/>
              </a:rPr>
              <a:t>Veículos </a:t>
            </a:r>
            <a:r>
              <a:rPr lang="pt-BR" sz="3200" spc="-215" dirty="0" smtClean="0">
                <a:solidFill>
                  <a:srgbClr val="FFFFFF"/>
                </a:solidFill>
                <a:latin typeface="Arial"/>
                <a:cs typeface="Arial"/>
              </a:rPr>
              <a:t>, Ônibus de Turismo</a:t>
            </a:r>
            <a:r>
              <a:rPr sz="3200" spc="-2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3200" spc="-260" dirty="0" smtClean="0">
                <a:solidFill>
                  <a:srgbClr val="FFFFFF"/>
                </a:solidFill>
                <a:latin typeface="Arial"/>
                <a:cs typeface="Arial"/>
              </a:rPr>
              <a:t>e Veículos de Carga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07950" y="1680397"/>
            <a:ext cx="4352925" cy="201632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55"/>
              </a:spcBef>
            </a:pPr>
            <a:r>
              <a:rPr lang="pt-BR" sz="3200" spc="-75" dirty="0" smtClean="0">
                <a:solidFill>
                  <a:srgbClr val="37C8EF"/>
                </a:solidFill>
                <a:latin typeface="Arial"/>
                <a:cs typeface="Arial"/>
              </a:rPr>
              <a:t>Uma ALTERNATIVA para aliviar o Tráfego Rodoviário da Ponte </a:t>
            </a:r>
          </a:p>
          <a:p>
            <a:pPr marL="12700" marR="5080" algn="ctr">
              <a:lnSpc>
                <a:spcPct val="101600"/>
              </a:lnSpc>
              <a:spcBef>
                <a:spcPts val="55"/>
              </a:spcBef>
            </a:pPr>
            <a:r>
              <a:rPr lang="pt-BR" sz="3200" spc="-75" dirty="0" smtClean="0">
                <a:solidFill>
                  <a:srgbClr val="37C8EF"/>
                </a:solidFill>
                <a:latin typeface="Arial"/>
                <a:cs typeface="Arial"/>
              </a:rPr>
              <a:t>Rio-Niterói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3500" y="6314962"/>
            <a:ext cx="4554220" cy="253146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55"/>
              </a:spcBef>
            </a:pPr>
            <a:r>
              <a:rPr lang="pt-BR" sz="3200" spc="-85" dirty="0" smtClean="0">
                <a:solidFill>
                  <a:srgbClr val="37C8EF"/>
                </a:solidFill>
                <a:latin typeface="Arial"/>
                <a:cs typeface="Arial"/>
              </a:rPr>
              <a:t>CONEXÃO DIRETA</a:t>
            </a:r>
          </a:p>
          <a:p>
            <a:pPr marL="12700" marR="5080" algn="ctr">
              <a:lnSpc>
                <a:spcPct val="101600"/>
              </a:lnSpc>
              <a:spcBef>
                <a:spcPts val="55"/>
              </a:spcBef>
            </a:pPr>
            <a:r>
              <a:rPr lang="pt-BR" sz="3200" spc="-135" dirty="0" smtClean="0">
                <a:solidFill>
                  <a:srgbClr val="37C8EF"/>
                </a:solidFill>
                <a:latin typeface="Arial"/>
                <a:cs typeface="Arial"/>
              </a:rPr>
              <a:t> entre a Zona Sul do Rio com a Região Oceânica de Niterói sem passar pelo Centro de Niterói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37190" y="6314962"/>
            <a:ext cx="4260210" cy="153965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55"/>
              </a:spcBef>
            </a:pP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VANTAGENS </a:t>
            </a:r>
            <a:r>
              <a:rPr lang="pt-BR" sz="3200" spc="-170" dirty="0" smtClean="0">
                <a:solidFill>
                  <a:srgbClr val="FFFFFF"/>
                </a:solidFill>
                <a:latin typeface="Arial"/>
                <a:cs typeface="Arial"/>
              </a:rPr>
              <a:t>p/ o</a:t>
            </a:r>
          </a:p>
          <a:p>
            <a:pPr marL="12700" marR="5080" algn="ctr">
              <a:lnSpc>
                <a:spcPct val="101600"/>
              </a:lnSpc>
              <a:spcBef>
                <a:spcPts val="55"/>
              </a:spcBef>
            </a:pPr>
            <a:r>
              <a:rPr sz="3200" spc="-16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VIÉS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35" dirty="0" smtClean="0">
                <a:solidFill>
                  <a:srgbClr val="FFFFFF"/>
                </a:solidFill>
                <a:latin typeface="Arial"/>
                <a:cs typeface="Arial"/>
              </a:rPr>
              <a:t>TURÍSTICO</a:t>
            </a:r>
            <a:r>
              <a:rPr lang="pt-BR" sz="3200" spc="-135" dirty="0" smtClean="0">
                <a:solidFill>
                  <a:srgbClr val="FFFFFF"/>
                </a:solidFill>
                <a:latin typeface="Arial"/>
                <a:cs typeface="Arial"/>
              </a:rPr>
              <a:t> e </a:t>
            </a:r>
          </a:p>
          <a:p>
            <a:pPr marL="12700" marR="5080" algn="ctr">
              <a:lnSpc>
                <a:spcPct val="101600"/>
              </a:lnSpc>
              <a:spcBef>
                <a:spcPts val="55"/>
              </a:spcBef>
            </a:pPr>
            <a:r>
              <a:rPr lang="pt-BR" sz="3200" spc="-135" dirty="0" smtClean="0">
                <a:solidFill>
                  <a:srgbClr val="FFFFFF"/>
                </a:solidFill>
                <a:latin typeface="Arial"/>
                <a:cs typeface="Arial"/>
              </a:rPr>
              <a:t>de LOGÍSTICA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500" y="9447803"/>
            <a:ext cx="147891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4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3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3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5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3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05998" y="4694163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7" y="134127"/>
                </a:moveTo>
                <a:lnTo>
                  <a:pt x="209627" y="134127"/>
                </a:lnTo>
                <a:lnTo>
                  <a:pt x="209627" y="110779"/>
                </a:lnTo>
                <a:lnTo>
                  <a:pt x="194169" y="102556"/>
                </a:lnTo>
                <a:lnTo>
                  <a:pt x="181781" y="90302"/>
                </a:lnTo>
                <a:lnTo>
                  <a:pt x="173551" y="74880"/>
                </a:lnTo>
                <a:lnTo>
                  <a:pt x="170567" y="57150"/>
                </a:lnTo>
                <a:lnTo>
                  <a:pt x="174919" y="34924"/>
                </a:lnTo>
                <a:lnTo>
                  <a:pt x="186856" y="16756"/>
                </a:lnTo>
                <a:lnTo>
                  <a:pt x="204700" y="4497"/>
                </a:lnTo>
                <a:lnTo>
                  <a:pt x="226772" y="0"/>
                </a:lnTo>
                <a:lnTo>
                  <a:pt x="248700" y="4497"/>
                </a:lnTo>
                <a:lnTo>
                  <a:pt x="266213" y="16756"/>
                </a:lnTo>
                <a:lnTo>
                  <a:pt x="277817" y="34924"/>
                </a:lnTo>
                <a:lnTo>
                  <a:pt x="278420" y="38115"/>
                </a:lnTo>
                <a:lnTo>
                  <a:pt x="228646" y="38115"/>
                </a:lnTo>
                <a:lnTo>
                  <a:pt x="221237" y="39613"/>
                </a:lnTo>
                <a:lnTo>
                  <a:pt x="215180" y="43696"/>
                </a:lnTo>
                <a:lnTo>
                  <a:pt x="211095" y="49752"/>
                </a:lnTo>
                <a:lnTo>
                  <a:pt x="209596" y="57165"/>
                </a:lnTo>
                <a:lnTo>
                  <a:pt x="211098" y="64571"/>
                </a:lnTo>
                <a:lnTo>
                  <a:pt x="215189" y="70627"/>
                </a:lnTo>
                <a:lnTo>
                  <a:pt x="221246" y="74715"/>
                </a:lnTo>
                <a:lnTo>
                  <a:pt x="228646" y="76215"/>
                </a:lnTo>
                <a:lnTo>
                  <a:pt x="279126" y="76215"/>
                </a:lnTo>
                <a:lnTo>
                  <a:pt x="272492" y="90302"/>
                </a:lnTo>
                <a:lnTo>
                  <a:pt x="259514" y="102556"/>
                </a:lnTo>
                <a:lnTo>
                  <a:pt x="240107" y="110779"/>
                </a:lnTo>
                <a:lnTo>
                  <a:pt x="240107" y="134127"/>
                </a:lnTo>
                <a:close/>
              </a:path>
              <a:path w="457200" h="439420">
                <a:moveTo>
                  <a:pt x="279126" y="76215"/>
                </a:moveTo>
                <a:lnTo>
                  <a:pt x="228646" y="76215"/>
                </a:lnTo>
                <a:lnTo>
                  <a:pt x="236053" y="74715"/>
                </a:lnTo>
                <a:lnTo>
                  <a:pt x="242109" y="70627"/>
                </a:lnTo>
                <a:lnTo>
                  <a:pt x="246196" y="64571"/>
                </a:lnTo>
                <a:lnTo>
                  <a:pt x="247693" y="57150"/>
                </a:lnTo>
                <a:lnTo>
                  <a:pt x="246192" y="49746"/>
                </a:lnTo>
                <a:lnTo>
                  <a:pt x="242100" y="43691"/>
                </a:lnTo>
                <a:lnTo>
                  <a:pt x="236042" y="39610"/>
                </a:lnTo>
                <a:lnTo>
                  <a:pt x="228646" y="38115"/>
                </a:lnTo>
                <a:lnTo>
                  <a:pt x="278420" y="38115"/>
                </a:lnTo>
                <a:lnTo>
                  <a:pt x="282015" y="57165"/>
                </a:lnTo>
                <a:lnTo>
                  <a:pt x="279754" y="74880"/>
                </a:lnTo>
                <a:lnTo>
                  <a:pt x="279126" y="76215"/>
                </a:lnTo>
                <a:close/>
              </a:path>
              <a:path w="457200" h="439420">
                <a:moveTo>
                  <a:pt x="285827" y="179847"/>
                </a:moveTo>
                <a:lnTo>
                  <a:pt x="171527" y="179847"/>
                </a:lnTo>
                <a:lnTo>
                  <a:pt x="164114" y="177756"/>
                </a:lnTo>
                <a:lnTo>
                  <a:pt x="158058" y="172366"/>
                </a:lnTo>
                <a:lnTo>
                  <a:pt x="153974" y="165001"/>
                </a:lnTo>
                <a:lnTo>
                  <a:pt x="152477" y="156987"/>
                </a:lnTo>
                <a:lnTo>
                  <a:pt x="153974" y="148972"/>
                </a:lnTo>
                <a:lnTo>
                  <a:pt x="158058" y="141608"/>
                </a:lnTo>
                <a:lnTo>
                  <a:pt x="164114" y="136218"/>
                </a:lnTo>
                <a:lnTo>
                  <a:pt x="171527" y="134127"/>
                </a:lnTo>
                <a:lnTo>
                  <a:pt x="285827" y="134127"/>
                </a:lnTo>
                <a:lnTo>
                  <a:pt x="293246" y="136218"/>
                </a:lnTo>
                <a:lnTo>
                  <a:pt x="299301" y="141608"/>
                </a:lnTo>
                <a:lnTo>
                  <a:pt x="303381" y="148972"/>
                </a:lnTo>
                <a:lnTo>
                  <a:pt x="304877" y="156987"/>
                </a:lnTo>
                <a:lnTo>
                  <a:pt x="303381" y="165001"/>
                </a:lnTo>
                <a:lnTo>
                  <a:pt x="299301" y="172366"/>
                </a:lnTo>
                <a:lnTo>
                  <a:pt x="293246" y="177756"/>
                </a:lnTo>
                <a:lnTo>
                  <a:pt x="285827" y="179847"/>
                </a:lnTo>
                <a:close/>
              </a:path>
              <a:path w="457200" h="439420">
                <a:moveTo>
                  <a:pt x="240107" y="399409"/>
                </a:moveTo>
                <a:lnTo>
                  <a:pt x="209627" y="399409"/>
                </a:lnTo>
                <a:lnTo>
                  <a:pt x="209627" y="179847"/>
                </a:lnTo>
                <a:lnTo>
                  <a:pt x="240107" y="179847"/>
                </a:lnTo>
                <a:lnTo>
                  <a:pt x="240107" y="399409"/>
                </a:lnTo>
                <a:close/>
              </a:path>
              <a:path w="457200" h="439420">
                <a:moveTo>
                  <a:pt x="332794" y="303524"/>
                </a:moveTo>
                <a:lnTo>
                  <a:pt x="325523" y="302872"/>
                </a:lnTo>
                <a:lnTo>
                  <a:pt x="319024" y="299545"/>
                </a:lnTo>
                <a:lnTo>
                  <a:pt x="314118" y="293751"/>
                </a:lnTo>
                <a:lnTo>
                  <a:pt x="311861" y="286570"/>
                </a:lnTo>
                <a:lnTo>
                  <a:pt x="312526" y="279273"/>
                </a:lnTo>
                <a:lnTo>
                  <a:pt x="315844" y="272793"/>
                </a:lnTo>
                <a:lnTo>
                  <a:pt x="321665" y="267858"/>
                </a:lnTo>
                <a:lnTo>
                  <a:pt x="380705" y="235275"/>
                </a:lnTo>
                <a:lnTo>
                  <a:pt x="387310" y="231602"/>
                </a:lnTo>
                <a:lnTo>
                  <a:pt x="395570" y="232257"/>
                </a:lnTo>
                <a:lnTo>
                  <a:pt x="454686" y="278572"/>
                </a:lnTo>
                <a:lnTo>
                  <a:pt x="457193" y="281504"/>
                </a:lnTo>
                <a:lnTo>
                  <a:pt x="457200" y="285353"/>
                </a:lnTo>
                <a:lnTo>
                  <a:pt x="365044" y="285353"/>
                </a:lnTo>
                <a:lnTo>
                  <a:pt x="340005" y="301264"/>
                </a:lnTo>
                <a:lnTo>
                  <a:pt x="332794" y="303524"/>
                </a:lnTo>
                <a:close/>
              </a:path>
              <a:path w="457200" h="439420">
                <a:moveTo>
                  <a:pt x="18426" y="312602"/>
                </a:moveTo>
                <a:lnTo>
                  <a:pt x="8611" y="312602"/>
                </a:lnTo>
                <a:lnTo>
                  <a:pt x="3048" y="310073"/>
                </a:lnTo>
                <a:lnTo>
                  <a:pt x="71" y="306299"/>
                </a:lnTo>
                <a:lnTo>
                  <a:pt x="0" y="281504"/>
                </a:lnTo>
                <a:lnTo>
                  <a:pt x="2515" y="278556"/>
                </a:lnTo>
                <a:lnTo>
                  <a:pt x="55611" y="236951"/>
                </a:lnTo>
                <a:lnTo>
                  <a:pt x="61646" y="232288"/>
                </a:lnTo>
                <a:lnTo>
                  <a:pt x="69891" y="231617"/>
                </a:lnTo>
                <a:lnTo>
                  <a:pt x="76621" y="235305"/>
                </a:lnTo>
                <a:lnTo>
                  <a:pt x="135642" y="267888"/>
                </a:lnTo>
                <a:lnTo>
                  <a:pt x="141387" y="272793"/>
                </a:lnTo>
                <a:lnTo>
                  <a:pt x="144712" y="279297"/>
                </a:lnTo>
                <a:lnTo>
                  <a:pt x="145266" y="285414"/>
                </a:lnTo>
                <a:lnTo>
                  <a:pt x="88530" y="285414"/>
                </a:lnTo>
                <a:lnTo>
                  <a:pt x="89935" y="289255"/>
                </a:lnTo>
                <a:lnTo>
                  <a:pt x="50628" y="289255"/>
                </a:lnTo>
                <a:lnTo>
                  <a:pt x="22540" y="311292"/>
                </a:lnTo>
                <a:lnTo>
                  <a:pt x="18426" y="312602"/>
                </a:lnTo>
                <a:close/>
              </a:path>
              <a:path w="457200" h="439420">
                <a:moveTo>
                  <a:pt x="338812" y="399425"/>
                </a:moveTo>
                <a:lnTo>
                  <a:pt x="240107" y="399425"/>
                </a:lnTo>
                <a:lnTo>
                  <a:pt x="283747" y="386529"/>
                </a:lnTo>
                <a:lnTo>
                  <a:pt x="321085" y="361677"/>
                </a:lnTo>
                <a:lnTo>
                  <a:pt x="349196" y="327167"/>
                </a:lnTo>
                <a:lnTo>
                  <a:pt x="365044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6" y="289361"/>
                </a:lnTo>
                <a:lnTo>
                  <a:pt x="391046" y="337488"/>
                </a:lnTo>
                <a:lnTo>
                  <a:pt x="363269" y="378648"/>
                </a:lnTo>
                <a:lnTo>
                  <a:pt x="338812" y="399425"/>
                </a:lnTo>
                <a:close/>
              </a:path>
              <a:path w="457200" h="439420">
                <a:moveTo>
                  <a:pt x="124440" y="303506"/>
                </a:moveTo>
                <a:lnTo>
                  <a:pt x="117227" y="301249"/>
                </a:lnTo>
                <a:lnTo>
                  <a:pt x="88530" y="285414"/>
                </a:lnTo>
                <a:lnTo>
                  <a:pt x="145266" y="285414"/>
                </a:lnTo>
                <a:lnTo>
                  <a:pt x="145359" y="286570"/>
                </a:lnTo>
                <a:lnTo>
                  <a:pt x="143104" y="293751"/>
                </a:lnTo>
                <a:lnTo>
                  <a:pt x="138214" y="299517"/>
                </a:lnTo>
                <a:lnTo>
                  <a:pt x="131714" y="302849"/>
                </a:lnTo>
                <a:lnTo>
                  <a:pt x="124440" y="303506"/>
                </a:lnTo>
                <a:close/>
              </a:path>
              <a:path w="457200" h="439420">
                <a:moveTo>
                  <a:pt x="228692" y="438912"/>
                </a:moveTo>
                <a:lnTo>
                  <a:pt x="177391" y="431498"/>
                </a:lnTo>
                <a:lnTo>
                  <a:pt x="131813" y="410684"/>
                </a:lnTo>
                <a:lnTo>
                  <a:pt x="94080" y="378612"/>
                </a:lnTo>
                <a:lnTo>
                  <a:pt x="66311" y="337421"/>
                </a:lnTo>
                <a:lnTo>
                  <a:pt x="50628" y="289255"/>
                </a:lnTo>
                <a:lnTo>
                  <a:pt x="89935" y="289255"/>
                </a:lnTo>
                <a:lnTo>
                  <a:pt x="103814" y="327193"/>
                </a:lnTo>
                <a:lnTo>
                  <a:pt x="130678" y="361683"/>
                </a:lnTo>
                <a:lnTo>
                  <a:pt x="166730" y="386529"/>
                </a:lnTo>
                <a:lnTo>
                  <a:pt x="209627" y="399409"/>
                </a:lnTo>
                <a:lnTo>
                  <a:pt x="240107" y="399409"/>
                </a:lnTo>
                <a:lnTo>
                  <a:pt x="338812" y="399425"/>
                </a:lnTo>
                <a:lnTo>
                  <a:pt x="325540" y="410700"/>
                </a:lnTo>
                <a:lnTo>
                  <a:pt x="279975" y="431502"/>
                </a:lnTo>
                <a:lnTo>
                  <a:pt x="228692" y="438912"/>
                </a:lnTo>
                <a:close/>
              </a:path>
              <a:path w="457200" h="439420">
                <a:moveTo>
                  <a:pt x="448636" y="312602"/>
                </a:moveTo>
                <a:lnTo>
                  <a:pt x="438852" y="312602"/>
                </a:lnTo>
                <a:lnTo>
                  <a:pt x="434721" y="311277"/>
                </a:lnTo>
                <a:lnTo>
                  <a:pt x="406756" y="289361"/>
                </a:lnTo>
                <a:lnTo>
                  <a:pt x="457200" y="289361"/>
                </a:lnTo>
                <a:lnTo>
                  <a:pt x="457200" y="306299"/>
                </a:lnTo>
                <a:lnTo>
                  <a:pt x="454229" y="310103"/>
                </a:lnTo>
                <a:lnTo>
                  <a:pt x="448636" y="31260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0" y="7580693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5871" y="0"/>
            <a:ext cx="1334192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825" y="10287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1941" y="187039"/>
            <a:ext cx="13651184" cy="1009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150" y="9525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6036" y="1232251"/>
            <a:ext cx="904938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1095" dirty="0">
                <a:solidFill>
                  <a:srgbClr val="FFFFFF"/>
                </a:solidFill>
                <a:latin typeface="Arial"/>
                <a:cs typeface="Arial"/>
              </a:rPr>
              <a:t>TAREFAS</a:t>
            </a:r>
            <a:r>
              <a:rPr sz="4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spc="137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4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spc="1155" dirty="0">
                <a:solidFill>
                  <a:srgbClr val="FFFFFF"/>
                </a:solidFill>
                <a:latin typeface="Arial"/>
                <a:cs typeface="Arial"/>
              </a:rPr>
              <a:t>CODERTE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6171" y="3400168"/>
            <a:ext cx="11199495" cy="53460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t-BR" sz="4700" spc="-350" dirty="0" smtClean="0">
                <a:solidFill>
                  <a:srgbClr val="FFFFFF"/>
                </a:solidFill>
                <a:latin typeface="Arial"/>
                <a:cs typeface="Arial"/>
              </a:rPr>
              <a:t>Apoio  Secretaria de Turismo Gov. Estado RJ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pt-BR" sz="4700" spc="-3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t-BR" sz="4700" spc="-3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700" spc="-270" dirty="0" err="1" smtClean="0">
                <a:solidFill>
                  <a:srgbClr val="FFFFFF"/>
                </a:solidFill>
                <a:latin typeface="Arial"/>
                <a:cs typeface="Arial"/>
              </a:rPr>
              <a:t>arceria</a:t>
            </a:r>
            <a:r>
              <a:rPr sz="4700" spc="-2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345" dirty="0">
                <a:solidFill>
                  <a:srgbClr val="FFFFFF"/>
                </a:solidFill>
                <a:latin typeface="Arial"/>
                <a:cs typeface="Arial"/>
              </a:rPr>
              <a:t>com </a:t>
            </a:r>
            <a:r>
              <a:rPr sz="4700" spc="-31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lang="pt-BR" sz="4700" spc="-315" dirty="0" smtClean="0">
                <a:solidFill>
                  <a:srgbClr val="FFFFFF"/>
                </a:solidFill>
                <a:latin typeface="Arial"/>
                <a:cs typeface="Arial"/>
              </a:rPr>
              <a:t> Grupamento Marítimo e Prefeitura de Niterói</a:t>
            </a:r>
            <a:r>
              <a:rPr lang="pt-BR" sz="4700" spc="-90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4700" dirty="0">
              <a:latin typeface="Arial"/>
              <a:cs typeface="Arial"/>
            </a:endParaRPr>
          </a:p>
          <a:p>
            <a:pPr marL="12700" marR="2524760">
              <a:lnSpc>
                <a:spcPct val="166700"/>
              </a:lnSpc>
            </a:pPr>
            <a:r>
              <a:rPr sz="4700" spc="-290" dirty="0">
                <a:solidFill>
                  <a:srgbClr val="FFFFFF"/>
                </a:solidFill>
                <a:latin typeface="Arial"/>
                <a:cs typeface="Arial"/>
              </a:rPr>
              <a:t>Elaborar</a:t>
            </a:r>
            <a:r>
              <a:rPr sz="47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270" dirty="0">
                <a:solidFill>
                  <a:srgbClr val="FFFFFF"/>
                </a:solidFill>
                <a:latin typeface="Arial"/>
                <a:cs typeface="Arial"/>
              </a:rPr>
              <a:t>estudo</a:t>
            </a:r>
            <a:r>
              <a:rPr sz="47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4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7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145" dirty="0">
                <a:solidFill>
                  <a:srgbClr val="FFFFFF"/>
                </a:solidFill>
                <a:latin typeface="Arial"/>
                <a:cs typeface="Arial"/>
              </a:rPr>
              <a:t>projeto</a:t>
            </a:r>
            <a:r>
              <a:rPr sz="47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32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47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310" dirty="0">
                <a:solidFill>
                  <a:srgbClr val="FFFFFF"/>
                </a:solidFill>
                <a:latin typeface="Arial"/>
                <a:cs typeface="Arial"/>
              </a:rPr>
              <a:t>travessia  </a:t>
            </a:r>
            <a:r>
              <a:rPr sz="4700" spc="-290" dirty="0">
                <a:solidFill>
                  <a:srgbClr val="FFFFFF"/>
                </a:solidFill>
                <a:latin typeface="Arial"/>
                <a:cs typeface="Arial"/>
              </a:rPr>
              <a:t>Divulgação </a:t>
            </a:r>
            <a:r>
              <a:rPr sz="4700" spc="-45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4700" spc="-265" dirty="0">
                <a:solidFill>
                  <a:srgbClr val="FFFFFF"/>
                </a:solidFill>
                <a:latin typeface="Arial"/>
                <a:cs typeface="Arial"/>
              </a:rPr>
              <a:t>audiência</a:t>
            </a:r>
            <a:r>
              <a:rPr sz="4700" spc="-8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210" dirty="0">
                <a:solidFill>
                  <a:srgbClr val="FFFFFF"/>
                </a:solidFill>
                <a:latin typeface="Arial"/>
                <a:cs typeface="Arial"/>
              </a:rPr>
              <a:t>pública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8602" y="2295427"/>
            <a:ext cx="10704830" cy="208279"/>
          </a:xfrm>
          <a:custGeom>
            <a:avLst/>
            <a:gdLst/>
            <a:ahLst/>
            <a:cxnLst/>
            <a:rect l="l" t="t" r="r" b="b"/>
            <a:pathLst>
              <a:path w="10704830" h="208280">
                <a:moveTo>
                  <a:pt x="10704408" y="208036"/>
                </a:moveTo>
                <a:lnTo>
                  <a:pt x="0" y="208036"/>
                </a:lnTo>
                <a:lnTo>
                  <a:pt x="0" y="0"/>
                </a:lnTo>
                <a:lnTo>
                  <a:pt x="10704408" y="0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1281" y="7888197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1281" y="3590818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281" y="4974251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1211281" y="6819398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7868417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862866" y="1232251"/>
            <a:ext cx="5557734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6409">
              <a:lnSpc>
                <a:spcPct val="100000"/>
              </a:lnSpc>
              <a:spcBef>
                <a:spcPts val="95"/>
              </a:spcBef>
            </a:pPr>
            <a:r>
              <a:rPr lang="pt-BR" spc="1050" dirty="0" smtClean="0"/>
              <a:t>DEFINIÇÕES</a:t>
            </a:r>
            <a:endParaRPr spc="1050" dirty="0"/>
          </a:p>
        </p:txBody>
      </p:sp>
      <p:sp>
        <p:nvSpPr>
          <p:cNvPr id="3" name="object 3"/>
          <p:cNvSpPr txBox="1"/>
          <p:nvPr/>
        </p:nvSpPr>
        <p:spPr>
          <a:xfrm>
            <a:off x="1824097" y="3391842"/>
            <a:ext cx="4939665" cy="3155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00" spc="-409" dirty="0">
                <a:solidFill>
                  <a:srgbClr val="FFFFFF"/>
                </a:solidFill>
                <a:latin typeface="Arial"/>
                <a:cs typeface="Arial"/>
              </a:rPr>
              <a:t>Embarcações</a:t>
            </a:r>
            <a:endParaRPr sz="4700">
              <a:latin typeface="Arial"/>
              <a:cs typeface="Arial"/>
            </a:endParaRPr>
          </a:p>
          <a:p>
            <a:pPr marL="99695" marR="5080" indent="-87630">
              <a:lnSpc>
                <a:spcPct val="168100"/>
              </a:lnSpc>
            </a:pPr>
            <a:r>
              <a:rPr sz="4700" spc="-345" dirty="0">
                <a:solidFill>
                  <a:srgbClr val="FFFFFF"/>
                </a:solidFill>
                <a:latin typeface="Arial"/>
                <a:cs typeface="Arial"/>
              </a:rPr>
              <a:t>Termos </a:t>
            </a:r>
            <a:r>
              <a:rPr sz="4700" spc="-30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700" spc="-7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spc="-235" dirty="0">
                <a:solidFill>
                  <a:srgbClr val="FFFFFF"/>
                </a:solidFill>
                <a:latin typeface="Arial"/>
                <a:cs typeface="Arial"/>
              </a:rPr>
              <a:t>referência  </a:t>
            </a:r>
            <a:r>
              <a:rPr sz="4700" spc="-405" dirty="0">
                <a:solidFill>
                  <a:srgbClr val="FFFFFF"/>
                </a:solidFill>
                <a:latin typeface="Arial"/>
                <a:cs typeface="Arial"/>
              </a:rPr>
              <a:t>Sugestões</a:t>
            </a:r>
            <a:endParaRPr sz="4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8602" y="2295427"/>
            <a:ext cx="10704830" cy="208279"/>
          </a:xfrm>
          <a:custGeom>
            <a:avLst/>
            <a:gdLst/>
            <a:ahLst/>
            <a:cxnLst/>
            <a:rect l="l" t="t" r="r" b="b"/>
            <a:pathLst>
              <a:path w="10704830" h="208280">
                <a:moveTo>
                  <a:pt x="10704408" y="208036"/>
                </a:moveTo>
                <a:lnTo>
                  <a:pt x="0" y="208036"/>
                </a:lnTo>
                <a:lnTo>
                  <a:pt x="0" y="0"/>
                </a:lnTo>
                <a:lnTo>
                  <a:pt x="10704408" y="0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7933" y="3645377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316" y="4799167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5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316" y="6022177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5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77343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7546" y="3931853"/>
            <a:ext cx="9671641" cy="558550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7815" algn="l">
              <a:spcBef>
                <a:spcPts val="114"/>
              </a:spcBef>
            </a:pPr>
            <a:r>
              <a:rPr sz="6600" spc="2610" dirty="0" smtClean="0"/>
              <a:t>O</a:t>
            </a:r>
            <a:r>
              <a:rPr sz="6600" spc="2275" dirty="0" smtClean="0"/>
              <a:t>B</a:t>
            </a:r>
            <a:r>
              <a:rPr sz="6600" spc="1780" dirty="0" smtClean="0"/>
              <a:t>R</a:t>
            </a:r>
            <a:r>
              <a:rPr sz="6600" spc="1230" dirty="0" smtClean="0"/>
              <a:t>I</a:t>
            </a:r>
            <a:r>
              <a:rPr sz="6600" spc="2270" dirty="0" smtClean="0"/>
              <a:t>G</a:t>
            </a:r>
            <a:r>
              <a:rPr sz="6600" spc="2540" dirty="0" smtClean="0"/>
              <a:t>A</a:t>
            </a:r>
            <a:r>
              <a:rPr sz="6600" spc="2655" dirty="0" smtClean="0"/>
              <a:t>D</a:t>
            </a:r>
            <a:r>
              <a:rPr lang="pt-BR" sz="6600" spc="2655" dirty="0" smtClean="0"/>
              <a:t>O</a:t>
            </a:r>
            <a:r>
              <a:rPr lang="pt-BR" spc="2655" dirty="0" smtClean="0"/>
              <a:t/>
            </a:r>
            <a:br>
              <a:rPr lang="pt-BR" spc="2655" dirty="0" smtClean="0"/>
            </a:br>
            <a:r>
              <a:rPr lang="pt-BR" spc="2655" dirty="0"/>
              <a:t/>
            </a:r>
            <a:br>
              <a:rPr lang="pt-BR" spc="2655" dirty="0"/>
            </a:br>
            <a:r>
              <a:rPr lang="pt-BR" spc="2655" dirty="0" smtClean="0"/>
              <a:t/>
            </a:r>
            <a:br>
              <a:rPr lang="pt-BR" spc="2655" dirty="0" smtClean="0"/>
            </a:br>
            <a:r>
              <a:rPr lang="pt-BR" sz="2400" b="1" dirty="0"/>
              <a:t>Roberto </a:t>
            </a:r>
            <a:r>
              <a:rPr lang="pt-BR" sz="2400" b="1" dirty="0" err="1"/>
              <a:t>Aroso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dirty="0"/>
              <a:t>Vice Presidente </a:t>
            </a:r>
            <a:br>
              <a:rPr lang="pt-BR" sz="2000" dirty="0"/>
            </a:br>
            <a:r>
              <a:rPr lang="pt-BR" sz="2000" b="1" dirty="0"/>
              <a:t>CODERTE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e-mail </a:t>
            </a:r>
            <a:r>
              <a:rPr lang="pt-BR" sz="2000" dirty="0" smtClean="0"/>
              <a:t>: vicepresidente@coderte.rj.gov.br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err="1"/>
              <a:t>whatsapp</a:t>
            </a:r>
            <a:r>
              <a:rPr lang="pt-BR" sz="2000" dirty="0"/>
              <a:t> : 21 999082848</a:t>
            </a:r>
            <a:br>
              <a:rPr lang="pt-BR" sz="2000" dirty="0"/>
            </a:br>
            <a:endParaRPr sz="2000" spc="2540" dirty="0"/>
          </a:p>
        </p:txBody>
      </p:sp>
      <p:sp>
        <p:nvSpPr>
          <p:cNvPr id="4" name="object 4"/>
          <p:cNvSpPr/>
          <p:nvPr/>
        </p:nvSpPr>
        <p:spPr>
          <a:xfrm>
            <a:off x="3934358" y="6151488"/>
            <a:ext cx="10704830" cy="208279"/>
          </a:xfrm>
          <a:custGeom>
            <a:avLst/>
            <a:gdLst/>
            <a:ahLst/>
            <a:cxnLst/>
            <a:rect l="l" t="t" r="r" b="b"/>
            <a:pathLst>
              <a:path w="10704830" h="208279">
                <a:moveTo>
                  <a:pt x="10704408" y="208036"/>
                </a:moveTo>
                <a:lnTo>
                  <a:pt x="0" y="208036"/>
                </a:lnTo>
                <a:lnTo>
                  <a:pt x="0" y="0"/>
                </a:lnTo>
                <a:lnTo>
                  <a:pt x="10704408" y="0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098" y="76581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8925" y="944531"/>
            <a:ext cx="8255634" cy="1071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850" spc="-335" dirty="0"/>
              <a:t>ORIGEM:</a:t>
            </a:r>
            <a:r>
              <a:rPr sz="6850" spc="-775" dirty="0"/>
              <a:t> </a:t>
            </a:r>
            <a:r>
              <a:rPr sz="6850" spc="-330" dirty="0"/>
              <a:t>BOTAFOGO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1719415" y="3946336"/>
            <a:ext cx="15478760" cy="593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spc="-580" dirty="0">
                <a:solidFill>
                  <a:srgbClr val="FFFFFF"/>
                </a:solidFill>
                <a:latin typeface="Arial"/>
                <a:cs typeface="Arial"/>
              </a:rPr>
              <a:t>1º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515" dirty="0">
                <a:solidFill>
                  <a:srgbClr val="FFFFFF"/>
                </a:solidFill>
                <a:latin typeface="Arial"/>
                <a:cs typeface="Arial"/>
              </a:rPr>
              <a:t>GMAR,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190" dirty="0">
                <a:solidFill>
                  <a:srgbClr val="FFFFFF"/>
                </a:solidFill>
                <a:latin typeface="Arial"/>
                <a:cs typeface="Arial"/>
              </a:rPr>
              <a:t>próximo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2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75" dirty="0">
                <a:solidFill>
                  <a:srgbClr val="FFFFFF"/>
                </a:solidFill>
                <a:latin typeface="Arial"/>
                <a:cs typeface="Arial"/>
              </a:rPr>
              <a:t>piscina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54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60" dirty="0">
                <a:solidFill>
                  <a:srgbClr val="FFFFFF"/>
                </a:solidFill>
                <a:latin typeface="Arial"/>
                <a:cs typeface="Arial"/>
              </a:rPr>
              <a:t>Botafogo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54" dirty="0">
                <a:solidFill>
                  <a:srgbClr val="FFFFFF"/>
                </a:solidFill>
                <a:latin typeface="Arial"/>
                <a:cs typeface="Arial"/>
              </a:rPr>
              <a:t>Futebol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425" dirty="0" err="1" smtClean="0">
                <a:solidFill>
                  <a:srgbClr val="FFFFFF"/>
                </a:solidFill>
                <a:latin typeface="Arial"/>
                <a:cs typeface="Arial"/>
              </a:rPr>
              <a:t>Regatas</a:t>
            </a:r>
            <a:r>
              <a:rPr lang="pt-BR" sz="4800" spc="-425" dirty="0" smtClean="0">
                <a:solidFill>
                  <a:srgbClr val="FFFFFF"/>
                </a:solidFill>
                <a:latin typeface="Arial"/>
                <a:cs typeface="Arial"/>
              </a:rPr>
              <a:t> e do Clube de Regatas Guanabara</a:t>
            </a: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60"/>
              </a:spcBef>
            </a:pPr>
            <a:r>
              <a:rPr sz="4800" spc="-260" dirty="0">
                <a:solidFill>
                  <a:srgbClr val="FFFFFF"/>
                </a:solidFill>
                <a:latin typeface="Arial"/>
                <a:cs typeface="Arial"/>
              </a:rPr>
              <a:t>Próximo</a:t>
            </a:r>
            <a:r>
              <a:rPr sz="4800" spc="-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455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55" dirty="0">
                <a:solidFill>
                  <a:srgbClr val="FFFFFF"/>
                </a:solidFill>
                <a:latin typeface="Arial"/>
                <a:cs typeface="Arial"/>
              </a:rPr>
              <a:t>Urca,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415" dirty="0">
                <a:solidFill>
                  <a:srgbClr val="FFFFFF"/>
                </a:solidFill>
                <a:latin typeface="Arial"/>
                <a:cs typeface="Arial"/>
              </a:rPr>
              <a:t>Copacabana,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4800" spc="-545" dirty="0" smtClean="0">
                <a:solidFill>
                  <a:srgbClr val="FFFFFF"/>
                </a:solidFill>
                <a:latin typeface="Arial"/>
                <a:cs typeface="Arial"/>
              </a:rPr>
              <a:t>Botafogo (Metrô), </a:t>
            </a:r>
            <a:r>
              <a:rPr sz="4800" spc="-335" dirty="0" err="1" smtClean="0">
                <a:solidFill>
                  <a:srgbClr val="FFFFFF"/>
                </a:solidFill>
                <a:latin typeface="Arial"/>
                <a:cs typeface="Arial"/>
              </a:rPr>
              <a:t>Flamengo</a:t>
            </a:r>
            <a:r>
              <a:rPr sz="4800" spc="-5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4800" spc="-310" dirty="0" smtClean="0">
                <a:solidFill>
                  <a:srgbClr val="FFFFFF"/>
                </a:solidFill>
                <a:latin typeface="Arial"/>
                <a:cs typeface="Arial"/>
              </a:rPr>
              <a:t>Centro da cidade</a:t>
            </a:r>
            <a:endParaRPr sz="4800" dirty="0">
              <a:latin typeface="Arial"/>
              <a:cs typeface="Arial"/>
            </a:endParaRPr>
          </a:p>
          <a:p>
            <a:pPr marL="12700" marR="5080">
              <a:lnSpc>
                <a:spcPct val="167000"/>
              </a:lnSpc>
            </a:pPr>
            <a:r>
              <a:rPr sz="4800" spc="-290" dirty="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509" dirty="0">
                <a:solidFill>
                  <a:srgbClr val="FFFFFF"/>
                </a:solidFill>
                <a:latin typeface="Arial"/>
                <a:cs typeface="Arial"/>
              </a:rPr>
              <a:t>acesso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95" dirty="0" err="1">
                <a:solidFill>
                  <a:srgbClr val="FFFFFF"/>
                </a:solidFill>
                <a:latin typeface="Arial"/>
                <a:cs typeface="Arial"/>
              </a:rPr>
              <a:t>estabelecida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4800" spc="-350" dirty="0" smtClean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4800" spc="-330" dirty="0" smtClean="0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sz="4800" spc="-5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2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60" dirty="0" err="1">
                <a:solidFill>
                  <a:srgbClr val="FFFFFF"/>
                </a:solidFill>
                <a:latin typeface="Arial"/>
                <a:cs typeface="Arial"/>
              </a:rPr>
              <a:t>Tijuca</a:t>
            </a:r>
            <a:r>
              <a:rPr sz="48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4800" spc="-540" dirty="0" smtClean="0">
                <a:solidFill>
                  <a:srgbClr val="FFFFFF"/>
                </a:solidFill>
                <a:latin typeface="Arial"/>
                <a:cs typeface="Arial"/>
              </a:rPr>
              <a:t> e  </a:t>
            </a:r>
            <a:r>
              <a:rPr sz="4800" spc="-420" dirty="0" err="1" smtClean="0">
                <a:solidFill>
                  <a:srgbClr val="FFFFFF"/>
                </a:solidFill>
                <a:latin typeface="Arial"/>
                <a:cs typeface="Arial"/>
              </a:rPr>
              <a:t>Regiões</a:t>
            </a:r>
            <a:r>
              <a:rPr sz="4800" spc="-5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90" dirty="0">
                <a:solidFill>
                  <a:srgbClr val="FFFFFF"/>
                </a:solidFill>
                <a:latin typeface="Arial"/>
                <a:cs typeface="Arial"/>
              </a:rPr>
              <a:t>praias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00" dirty="0">
                <a:solidFill>
                  <a:srgbClr val="FFFFFF"/>
                </a:solidFill>
                <a:latin typeface="Arial"/>
                <a:cs typeface="Arial"/>
              </a:rPr>
              <a:t>(incentivo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9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70" dirty="0">
                <a:solidFill>
                  <a:srgbClr val="FFFFFF"/>
                </a:solidFill>
                <a:latin typeface="Arial"/>
                <a:cs typeface="Arial"/>
              </a:rPr>
              <a:t>Turismo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04" dirty="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50" dirty="0">
                <a:solidFill>
                  <a:srgbClr val="FFFFFF"/>
                </a:solidFill>
                <a:latin typeface="Arial"/>
                <a:cs typeface="Arial"/>
              </a:rPr>
              <a:t>estadual)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4413" y="2295427"/>
            <a:ext cx="10704830" cy="208279"/>
          </a:xfrm>
          <a:custGeom>
            <a:avLst/>
            <a:gdLst/>
            <a:ahLst/>
            <a:cxnLst/>
            <a:rect l="l" t="t" r="r" b="b"/>
            <a:pathLst>
              <a:path w="10704830" h="208280">
                <a:moveTo>
                  <a:pt x="10704408" y="208036"/>
                </a:moveTo>
                <a:lnTo>
                  <a:pt x="0" y="208036"/>
                </a:lnTo>
                <a:lnTo>
                  <a:pt x="0" y="0"/>
                </a:lnTo>
                <a:lnTo>
                  <a:pt x="10704408" y="0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699" y="4156100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699" y="5349575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699" y="7847380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699" y="6574627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268" y="8319038"/>
            <a:ext cx="1751813" cy="159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653" y="273884"/>
            <a:ext cx="457834" cy="10013315"/>
          </a:xfrm>
          <a:custGeom>
            <a:avLst/>
            <a:gdLst/>
            <a:ahLst/>
            <a:cxnLst/>
            <a:rect l="l" t="t" r="r" b="b"/>
            <a:pathLst>
              <a:path w="457834" h="10013315">
                <a:moveTo>
                  <a:pt x="0" y="7515487"/>
                </a:moveTo>
                <a:lnTo>
                  <a:pt x="4653" y="7469367"/>
                </a:lnTo>
                <a:lnTo>
                  <a:pt x="17996" y="7426402"/>
                </a:lnTo>
                <a:lnTo>
                  <a:pt x="39108" y="7387516"/>
                </a:lnTo>
                <a:lnTo>
                  <a:pt x="67066" y="7353630"/>
                </a:lnTo>
                <a:lnTo>
                  <a:pt x="100946" y="7325667"/>
                </a:lnTo>
                <a:lnTo>
                  <a:pt x="139826" y="7304552"/>
                </a:lnTo>
                <a:lnTo>
                  <a:pt x="182783" y="7291205"/>
                </a:lnTo>
                <a:lnTo>
                  <a:pt x="228894" y="7286552"/>
                </a:lnTo>
                <a:lnTo>
                  <a:pt x="275006" y="7291205"/>
                </a:lnTo>
                <a:lnTo>
                  <a:pt x="317963" y="7304552"/>
                </a:lnTo>
                <a:lnTo>
                  <a:pt x="356843" y="7325667"/>
                </a:lnTo>
                <a:lnTo>
                  <a:pt x="390723" y="7353630"/>
                </a:lnTo>
                <a:lnTo>
                  <a:pt x="418680" y="7387516"/>
                </a:lnTo>
                <a:lnTo>
                  <a:pt x="439792" y="7426402"/>
                </a:lnTo>
                <a:lnTo>
                  <a:pt x="453136" y="7469367"/>
                </a:lnTo>
                <a:lnTo>
                  <a:pt x="457789" y="7515487"/>
                </a:lnTo>
                <a:lnTo>
                  <a:pt x="453136" y="7561607"/>
                </a:lnTo>
                <a:lnTo>
                  <a:pt x="439792" y="7604571"/>
                </a:lnTo>
                <a:lnTo>
                  <a:pt x="418680" y="7643458"/>
                </a:lnTo>
                <a:lnTo>
                  <a:pt x="390723" y="7677344"/>
                </a:lnTo>
                <a:lnTo>
                  <a:pt x="356843" y="7705306"/>
                </a:lnTo>
                <a:lnTo>
                  <a:pt x="317963" y="7726422"/>
                </a:lnTo>
                <a:lnTo>
                  <a:pt x="275006" y="7739768"/>
                </a:lnTo>
                <a:lnTo>
                  <a:pt x="228894" y="7744422"/>
                </a:lnTo>
                <a:lnTo>
                  <a:pt x="182783" y="7739768"/>
                </a:lnTo>
                <a:lnTo>
                  <a:pt x="139826" y="7726422"/>
                </a:lnTo>
                <a:lnTo>
                  <a:pt x="100946" y="7705306"/>
                </a:lnTo>
                <a:lnTo>
                  <a:pt x="67066" y="7677344"/>
                </a:lnTo>
                <a:lnTo>
                  <a:pt x="39108" y="7643458"/>
                </a:lnTo>
                <a:lnTo>
                  <a:pt x="17996" y="7604571"/>
                </a:lnTo>
                <a:lnTo>
                  <a:pt x="4653" y="7561607"/>
                </a:lnTo>
                <a:lnTo>
                  <a:pt x="0" y="7515487"/>
                </a:lnTo>
                <a:close/>
              </a:path>
              <a:path w="457834" h="10013315">
                <a:moveTo>
                  <a:pt x="11902" y="8198630"/>
                </a:moveTo>
                <a:lnTo>
                  <a:pt x="17628" y="8148835"/>
                </a:lnTo>
                <a:lnTo>
                  <a:pt x="33940" y="8103142"/>
                </a:lnTo>
                <a:lnTo>
                  <a:pt x="59542" y="8062846"/>
                </a:lnTo>
                <a:lnTo>
                  <a:pt x="93135" y="8029247"/>
                </a:lnTo>
                <a:lnTo>
                  <a:pt x="133423" y="8003641"/>
                </a:lnTo>
                <a:lnTo>
                  <a:pt x="179109" y="7987326"/>
                </a:lnTo>
                <a:lnTo>
                  <a:pt x="228894" y="7981599"/>
                </a:lnTo>
                <a:lnTo>
                  <a:pt x="278680" y="7987326"/>
                </a:lnTo>
                <a:lnTo>
                  <a:pt x="324366" y="8003641"/>
                </a:lnTo>
                <a:lnTo>
                  <a:pt x="364654" y="8029247"/>
                </a:lnTo>
                <a:lnTo>
                  <a:pt x="398247" y="8062846"/>
                </a:lnTo>
                <a:lnTo>
                  <a:pt x="423849" y="8103142"/>
                </a:lnTo>
                <a:lnTo>
                  <a:pt x="440161" y="8148835"/>
                </a:lnTo>
                <a:lnTo>
                  <a:pt x="445887" y="8198630"/>
                </a:lnTo>
                <a:lnTo>
                  <a:pt x="440161" y="8248424"/>
                </a:lnTo>
                <a:lnTo>
                  <a:pt x="423849" y="8294118"/>
                </a:lnTo>
                <a:lnTo>
                  <a:pt x="398247" y="8334413"/>
                </a:lnTo>
                <a:lnTo>
                  <a:pt x="364654" y="8368012"/>
                </a:lnTo>
                <a:lnTo>
                  <a:pt x="324366" y="8393618"/>
                </a:lnTo>
                <a:lnTo>
                  <a:pt x="278680" y="8409934"/>
                </a:lnTo>
                <a:lnTo>
                  <a:pt x="228894" y="8415660"/>
                </a:lnTo>
                <a:lnTo>
                  <a:pt x="179109" y="8409934"/>
                </a:lnTo>
                <a:lnTo>
                  <a:pt x="133423" y="8393618"/>
                </a:lnTo>
                <a:lnTo>
                  <a:pt x="93135" y="8368012"/>
                </a:lnTo>
                <a:lnTo>
                  <a:pt x="59542" y="8334413"/>
                </a:lnTo>
                <a:lnTo>
                  <a:pt x="33940" y="8294118"/>
                </a:lnTo>
                <a:lnTo>
                  <a:pt x="17628" y="8248424"/>
                </a:lnTo>
                <a:lnTo>
                  <a:pt x="11902" y="8198630"/>
                </a:lnTo>
                <a:close/>
              </a:path>
              <a:path w="457834" h="10013315">
                <a:moveTo>
                  <a:pt x="22889" y="8811261"/>
                </a:moveTo>
                <a:lnTo>
                  <a:pt x="28342" y="8764093"/>
                </a:lnTo>
                <a:lnTo>
                  <a:pt x="43870" y="8720754"/>
                </a:lnTo>
                <a:lnTo>
                  <a:pt x="68222" y="8682493"/>
                </a:lnTo>
                <a:lnTo>
                  <a:pt x="100150" y="8650560"/>
                </a:lnTo>
                <a:lnTo>
                  <a:pt x="138404" y="8626203"/>
                </a:lnTo>
                <a:lnTo>
                  <a:pt x="181735" y="8610673"/>
                </a:lnTo>
                <a:lnTo>
                  <a:pt x="228894" y="8605219"/>
                </a:lnTo>
                <a:lnTo>
                  <a:pt x="276053" y="8610673"/>
                </a:lnTo>
                <a:lnTo>
                  <a:pt x="319385" y="8626203"/>
                </a:lnTo>
                <a:lnTo>
                  <a:pt x="357639" y="8650560"/>
                </a:lnTo>
                <a:lnTo>
                  <a:pt x="389567" y="8682493"/>
                </a:lnTo>
                <a:lnTo>
                  <a:pt x="413919" y="8720754"/>
                </a:lnTo>
                <a:lnTo>
                  <a:pt x="429446" y="8764093"/>
                </a:lnTo>
                <a:lnTo>
                  <a:pt x="434900" y="8811261"/>
                </a:lnTo>
                <a:lnTo>
                  <a:pt x="429446" y="8858428"/>
                </a:lnTo>
                <a:lnTo>
                  <a:pt x="413919" y="8901767"/>
                </a:lnTo>
                <a:lnTo>
                  <a:pt x="389567" y="8940028"/>
                </a:lnTo>
                <a:lnTo>
                  <a:pt x="357639" y="8971961"/>
                </a:lnTo>
                <a:lnTo>
                  <a:pt x="319385" y="8996318"/>
                </a:lnTo>
                <a:lnTo>
                  <a:pt x="276053" y="9011848"/>
                </a:lnTo>
                <a:lnTo>
                  <a:pt x="228894" y="9017302"/>
                </a:lnTo>
                <a:lnTo>
                  <a:pt x="181735" y="9011848"/>
                </a:lnTo>
                <a:lnTo>
                  <a:pt x="138404" y="8996318"/>
                </a:lnTo>
                <a:lnTo>
                  <a:pt x="100150" y="8971961"/>
                </a:lnTo>
                <a:lnTo>
                  <a:pt x="68222" y="8940028"/>
                </a:lnTo>
                <a:lnTo>
                  <a:pt x="43870" y="8901767"/>
                </a:lnTo>
                <a:lnTo>
                  <a:pt x="28342" y="8858428"/>
                </a:lnTo>
                <a:lnTo>
                  <a:pt x="22889" y="8811261"/>
                </a:lnTo>
                <a:close/>
              </a:path>
              <a:path w="457834" h="10013315">
                <a:moveTo>
                  <a:pt x="34792" y="9424807"/>
                </a:moveTo>
                <a:lnTo>
                  <a:pt x="39922" y="9380318"/>
                </a:lnTo>
                <a:lnTo>
                  <a:pt x="54534" y="9339464"/>
                </a:lnTo>
                <a:lnTo>
                  <a:pt x="77458" y="9303417"/>
                </a:lnTo>
                <a:lnTo>
                  <a:pt x="107525" y="9273344"/>
                </a:lnTo>
                <a:lnTo>
                  <a:pt x="143567" y="9250416"/>
                </a:lnTo>
                <a:lnTo>
                  <a:pt x="184413" y="9235801"/>
                </a:lnTo>
                <a:lnTo>
                  <a:pt x="228894" y="9230670"/>
                </a:lnTo>
                <a:lnTo>
                  <a:pt x="273376" y="9235753"/>
                </a:lnTo>
                <a:lnTo>
                  <a:pt x="314222" y="9250256"/>
                </a:lnTo>
                <a:lnTo>
                  <a:pt x="350263" y="9273056"/>
                </a:lnTo>
                <a:lnTo>
                  <a:pt x="380331" y="9303032"/>
                </a:lnTo>
                <a:lnTo>
                  <a:pt x="403255" y="9339064"/>
                </a:lnTo>
                <a:lnTo>
                  <a:pt x="417867" y="9380029"/>
                </a:lnTo>
                <a:lnTo>
                  <a:pt x="422997" y="9424807"/>
                </a:lnTo>
                <a:lnTo>
                  <a:pt x="417867" y="9469297"/>
                </a:lnTo>
                <a:lnTo>
                  <a:pt x="403255" y="9510150"/>
                </a:lnTo>
                <a:lnTo>
                  <a:pt x="380331" y="9546197"/>
                </a:lnTo>
                <a:lnTo>
                  <a:pt x="350263" y="9576270"/>
                </a:lnTo>
                <a:lnTo>
                  <a:pt x="314222" y="9599198"/>
                </a:lnTo>
                <a:lnTo>
                  <a:pt x="273376" y="9613813"/>
                </a:lnTo>
                <a:lnTo>
                  <a:pt x="228894" y="9618944"/>
                </a:lnTo>
                <a:lnTo>
                  <a:pt x="184413" y="9613813"/>
                </a:lnTo>
                <a:lnTo>
                  <a:pt x="143567" y="9599198"/>
                </a:lnTo>
                <a:lnTo>
                  <a:pt x="107525" y="9576270"/>
                </a:lnTo>
                <a:lnTo>
                  <a:pt x="77458" y="9546197"/>
                </a:lnTo>
                <a:lnTo>
                  <a:pt x="54534" y="9510150"/>
                </a:lnTo>
                <a:lnTo>
                  <a:pt x="39922" y="9469297"/>
                </a:lnTo>
                <a:lnTo>
                  <a:pt x="34792" y="9424807"/>
                </a:lnTo>
                <a:close/>
              </a:path>
              <a:path w="457834" h="10013315">
                <a:moveTo>
                  <a:pt x="49070" y="10013116"/>
                </a:moveTo>
                <a:lnTo>
                  <a:pt x="70872" y="9945185"/>
                </a:lnTo>
                <a:lnTo>
                  <a:pt x="99569" y="9908089"/>
                </a:lnTo>
                <a:lnTo>
                  <a:pt x="136658" y="9879388"/>
                </a:lnTo>
                <a:lnTo>
                  <a:pt x="180360" y="9860861"/>
                </a:lnTo>
                <a:lnTo>
                  <a:pt x="228894" y="9854290"/>
                </a:lnTo>
                <a:lnTo>
                  <a:pt x="277429" y="9860797"/>
                </a:lnTo>
                <a:lnTo>
                  <a:pt x="321131" y="9879184"/>
                </a:lnTo>
                <a:lnTo>
                  <a:pt x="358220" y="9907746"/>
                </a:lnTo>
                <a:lnTo>
                  <a:pt x="386917" y="9944778"/>
                </a:lnTo>
                <a:lnTo>
                  <a:pt x="405440" y="9988577"/>
                </a:lnTo>
                <a:lnTo>
                  <a:pt x="408740" y="10013116"/>
                </a:lnTo>
                <a:lnTo>
                  <a:pt x="49070" y="10013116"/>
                </a:lnTo>
                <a:close/>
              </a:path>
              <a:path w="457834" h="10013315">
                <a:moveTo>
                  <a:pt x="11902" y="6831428"/>
                </a:moveTo>
                <a:lnTo>
                  <a:pt x="17628" y="6781634"/>
                </a:lnTo>
                <a:lnTo>
                  <a:pt x="33940" y="6735940"/>
                </a:lnTo>
                <a:lnTo>
                  <a:pt x="59542" y="6695645"/>
                </a:lnTo>
                <a:lnTo>
                  <a:pt x="93135" y="6662045"/>
                </a:lnTo>
                <a:lnTo>
                  <a:pt x="133423" y="6636439"/>
                </a:lnTo>
                <a:lnTo>
                  <a:pt x="179109" y="6620124"/>
                </a:lnTo>
                <a:lnTo>
                  <a:pt x="228894" y="6614398"/>
                </a:lnTo>
                <a:lnTo>
                  <a:pt x="278680" y="6620124"/>
                </a:lnTo>
                <a:lnTo>
                  <a:pt x="324366" y="6636439"/>
                </a:lnTo>
                <a:lnTo>
                  <a:pt x="364654" y="6662045"/>
                </a:lnTo>
                <a:lnTo>
                  <a:pt x="398247" y="6695645"/>
                </a:lnTo>
                <a:lnTo>
                  <a:pt x="423849" y="6735940"/>
                </a:lnTo>
                <a:lnTo>
                  <a:pt x="440161" y="6781634"/>
                </a:lnTo>
                <a:lnTo>
                  <a:pt x="445887" y="6831428"/>
                </a:lnTo>
                <a:lnTo>
                  <a:pt x="440161" y="6881223"/>
                </a:lnTo>
                <a:lnTo>
                  <a:pt x="423849" y="6926916"/>
                </a:lnTo>
                <a:lnTo>
                  <a:pt x="398247" y="6967212"/>
                </a:lnTo>
                <a:lnTo>
                  <a:pt x="364654" y="7000811"/>
                </a:lnTo>
                <a:lnTo>
                  <a:pt x="324366" y="7026417"/>
                </a:lnTo>
                <a:lnTo>
                  <a:pt x="278680" y="7042732"/>
                </a:lnTo>
                <a:lnTo>
                  <a:pt x="228894" y="7048459"/>
                </a:lnTo>
                <a:lnTo>
                  <a:pt x="179109" y="7042732"/>
                </a:lnTo>
                <a:lnTo>
                  <a:pt x="133423" y="7026417"/>
                </a:lnTo>
                <a:lnTo>
                  <a:pt x="93135" y="7000811"/>
                </a:lnTo>
                <a:lnTo>
                  <a:pt x="59542" y="6967212"/>
                </a:lnTo>
                <a:lnTo>
                  <a:pt x="33940" y="6926916"/>
                </a:lnTo>
                <a:lnTo>
                  <a:pt x="17628" y="6881223"/>
                </a:lnTo>
                <a:lnTo>
                  <a:pt x="11902" y="6831428"/>
                </a:lnTo>
                <a:close/>
              </a:path>
              <a:path w="457834" h="10013315">
                <a:moveTo>
                  <a:pt x="22889" y="6218797"/>
                </a:moveTo>
                <a:lnTo>
                  <a:pt x="28342" y="6171630"/>
                </a:lnTo>
                <a:lnTo>
                  <a:pt x="43870" y="6128291"/>
                </a:lnTo>
                <a:lnTo>
                  <a:pt x="68222" y="6090030"/>
                </a:lnTo>
                <a:lnTo>
                  <a:pt x="100150" y="6058097"/>
                </a:lnTo>
                <a:lnTo>
                  <a:pt x="138404" y="6033740"/>
                </a:lnTo>
                <a:lnTo>
                  <a:pt x="181735" y="6018210"/>
                </a:lnTo>
                <a:lnTo>
                  <a:pt x="228894" y="6012756"/>
                </a:lnTo>
                <a:lnTo>
                  <a:pt x="276053" y="6018210"/>
                </a:lnTo>
                <a:lnTo>
                  <a:pt x="319385" y="6033740"/>
                </a:lnTo>
                <a:lnTo>
                  <a:pt x="357639" y="6058097"/>
                </a:lnTo>
                <a:lnTo>
                  <a:pt x="389567" y="6090030"/>
                </a:lnTo>
                <a:lnTo>
                  <a:pt x="413919" y="6128291"/>
                </a:lnTo>
                <a:lnTo>
                  <a:pt x="429446" y="6171630"/>
                </a:lnTo>
                <a:lnTo>
                  <a:pt x="434900" y="6218797"/>
                </a:lnTo>
                <a:lnTo>
                  <a:pt x="429446" y="6265965"/>
                </a:lnTo>
                <a:lnTo>
                  <a:pt x="413919" y="6309304"/>
                </a:lnTo>
                <a:lnTo>
                  <a:pt x="389567" y="6347564"/>
                </a:lnTo>
                <a:lnTo>
                  <a:pt x="357639" y="6379498"/>
                </a:lnTo>
                <a:lnTo>
                  <a:pt x="319385" y="6403855"/>
                </a:lnTo>
                <a:lnTo>
                  <a:pt x="276053" y="6419385"/>
                </a:lnTo>
                <a:lnTo>
                  <a:pt x="228894" y="6424839"/>
                </a:lnTo>
                <a:lnTo>
                  <a:pt x="181735" y="6419385"/>
                </a:lnTo>
                <a:lnTo>
                  <a:pt x="138404" y="6403855"/>
                </a:lnTo>
                <a:lnTo>
                  <a:pt x="100150" y="6379498"/>
                </a:lnTo>
                <a:lnTo>
                  <a:pt x="68222" y="6347564"/>
                </a:lnTo>
                <a:lnTo>
                  <a:pt x="43870" y="6309304"/>
                </a:lnTo>
                <a:lnTo>
                  <a:pt x="28342" y="6265965"/>
                </a:lnTo>
                <a:lnTo>
                  <a:pt x="22889" y="6218797"/>
                </a:lnTo>
                <a:close/>
              </a:path>
              <a:path w="457834" h="10013315">
                <a:moveTo>
                  <a:pt x="34792" y="5606167"/>
                </a:moveTo>
                <a:lnTo>
                  <a:pt x="39922" y="5561677"/>
                </a:lnTo>
                <a:lnTo>
                  <a:pt x="54534" y="5520824"/>
                </a:lnTo>
                <a:lnTo>
                  <a:pt x="77458" y="5484776"/>
                </a:lnTo>
                <a:lnTo>
                  <a:pt x="107525" y="5454704"/>
                </a:lnTo>
                <a:lnTo>
                  <a:pt x="143567" y="5431775"/>
                </a:lnTo>
                <a:lnTo>
                  <a:pt x="184413" y="5417161"/>
                </a:lnTo>
                <a:lnTo>
                  <a:pt x="228894" y="5412029"/>
                </a:lnTo>
                <a:lnTo>
                  <a:pt x="273376" y="5417161"/>
                </a:lnTo>
                <a:lnTo>
                  <a:pt x="314222" y="5431775"/>
                </a:lnTo>
                <a:lnTo>
                  <a:pt x="350263" y="5454704"/>
                </a:lnTo>
                <a:lnTo>
                  <a:pt x="380331" y="5484776"/>
                </a:lnTo>
                <a:lnTo>
                  <a:pt x="403255" y="5520824"/>
                </a:lnTo>
                <a:lnTo>
                  <a:pt x="417867" y="5561677"/>
                </a:lnTo>
                <a:lnTo>
                  <a:pt x="422997" y="5606167"/>
                </a:lnTo>
                <a:lnTo>
                  <a:pt x="417867" y="5650656"/>
                </a:lnTo>
                <a:lnTo>
                  <a:pt x="403255" y="5691509"/>
                </a:lnTo>
                <a:lnTo>
                  <a:pt x="380331" y="5727557"/>
                </a:lnTo>
                <a:lnTo>
                  <a:pt x="350263" y="5757630"/>
                </a:lnTo>
                <a:lnTo>
                  <a:pt x="314222" y="5780558"/>
                </a:lnTo>
                <a:lnTo>
                  <a:pt x="273376" y="5795172"/>
                </a:lnTo>
                <a:lnTo>
                  <a:pt x="228894" y="5800304"/>
                </a:lnTo>
                <a:lnTo>
                  <a:pt x="184413" y="5795172"/>
                </a:lnTo>
                <a:lnTo>
                  <a:pt x="143567" y="5780558"/>
                </a:lnTo>
                <a:lnTo>
                  <a:pt x="107525" y="5757630"/>
                </a:lnTo>
                <a:lnTo>
                  <a:pt x="77458" y="5727557"/>
                </a:lnTo>
                <a:lnTo>
                  <a:pt x="54534" y="5691509"/>
                </a:lnTo>
                <a:lnTo>
                  <a:pt x="39922" y="5650656"/>
                </a:lnTo>
                <a:lnTo>
                  <a:pt x="34792" y="5606167"/>
                </a:lnTo>
                <a:close/>
              </a:path>
              <a:path w="457834" h="10013315">
                <a:moveTo>
                  <a:pt x="45778" y="4993536"/>
                </a:moveTo>
                <a:lnTo>
                  <a:pt x="52349" y="4944993"/>
                </a:lnTo>
                <a:lnTo>
                  <a:pt x="70872" y="4901283"/>
                </a:lnTo>
                <a:lnTo>
                  <a:pt x="99569" y="4864187"/>
                </a:lnTo>
                <a:lnTo>
                  <a:pt x="136658" y="4835486"/>
                </a:lnTo>
                <a:lnTo>
                  <a:pt x="180360" y="4816959"/>
                </a:lnTo>
                <a:lnTo>
                  <a:pt x="228894" y="4810388"/>
                </a:lnTo>
                <a:lnTo>
                  <a:pt x="277429" y="4816895"/>
                </a:lnTo>
                <a:lnTo>
                  <a:pt x="321131" y="4835282"/>
                </a:lnTo>
                <a:lnTo>
                  <a:pt x="358220" y="4863844"/>
                </a:lnTo>
                <a:lnTo>
                  <a:pt x="386917" y="4900876"/>
                </a:lnTo>
                <a:lnTo>
                  <a:pt x="405440" y="4944675"/>
                </a:lnTo>
                <a:lnTo>
                  <a:pt x="412010" y="4993536"/>
                </a:lnTo>
                <a:lnTo>
                  <a:pt x="405504" y="5042079"/>
                </a:lnTo>
                <a:lnTo>
                  <a:pt x="387120" y="5085788"/>
                </a:lnTo>
                <a:lnTo>
                  <a:pt x="358563" y="5122884"/>
                </a:lnTo>
                <a:lnTo>
                  <a:pt x="321537" y="5151586"/>
                </a:lnTo>
                <a:lnTo>
                  <a:pt x="277746" y="5170113"/>
                </a:lnTo>
                <a:lnTo>
                  <a:pt x="228894" y="5176684"/>
                </a:lnTo>
                <a:lnTo>
                  <a:pt x="180042" y="5170113"/>
                </a:lnTo>
                <a:lnTo>
                  <a:pt x="136251" y="5151586"/>
                </a:lnTo>
                <a:lnTo>
                  <a:pt x="99225" y="5122884"/>
                </a:lnTo>
                <a:lnTo>
                  <a:pt x="70669" y="5085788"/>
                </a:lnTo>
                <a:lnTo>
                  <a:pt x="52285" y="5042079"/>
                </a:lnTo>
                <a:lnTo>
                  <a:pt x="45778" y="4993536"/>
                </a:lnTo>
                <a:close/>
              </a:path>
              <a:path w="457834" h="10013315">
                <a:moveTo>
                  <a:pt x="57681" y="4380905"/>
                </a:moveTo>
                <a:lnTo>
                  <a:pt x="63815" y="4335152"/>
                </a:lnTo>
                <a:lnTo>
                  <a:pt x="81113" y="4294181"/>
                </a:lnTo>
                <a:lnTo>
                  <a:pt x="107923" y="4259569"/>
                </a:lnTo>
                <a:lnTo>
                  <a:pt x="142593" y="4232894"/>
                </a:lnTo>
                <a:lnTo>
                  <a:pt x="183467" y="4215732"/>
                </a:lnTo>
                <a:lnTo>
                  <a:pt x="228894" y="4209661"/>
                </a:lnTo>
                <a:lnTo>
                  <a:pt x="274389" y="4215732"/>
                </a:lnTo>
                <a:lnTo>
                  <a:pt x="315434" y="4232894"/>
                </a:lnTo>
                <a:lnTo>
                  <a:pt x="350323" y="4259569"/>
                </a:lnTo>
                <a:lnTo>
                  <a:pt x="377354" y="4294181"/>
                </a:lnTo>
                <a:lnTo>
                  <a:pt x="394822" y="4335152"/>
                </a:lnTo>
                <a:lnTo>
                  <a:pt x="401023" y="4380905"/>
                </a:lnTo>
                <a:lnTo>
                  <a:pt x="394886" y="4426726"/>
                </a:lnTo>
                <a:lnTo>
                  <a:pt x="377557" y="4467866"/>
                </a:lnTo>
                <a:lnTo>
                  <a:pt x="350666" y="4502699"/>
                </a:lnTo>
                <a:lnTo>
                  <a:pt x="315841" y="4529594"/>
                </a:lnTo>
                <a:lnTo>
                  <a:pt x="274707" y="4546925"/>
                </a:lnTo>
                <a:lnTo>
                  <a:pt x="228894" y="4553064"/>
                </a:lnTo>
                <a:lnTo>
                  <a:pt x="183149" y="4546925"/>
                </a:lnTo>
                <a:lnTo>
                  <a:pt x="142186" y="4529594"/>
                </a:lnTo>
                <a:lnTo>
                  <a:pt x="107580" y="4502699"/>
                </a:lnTo>
                <a:lnTo>
                  <a:pt x="80910" y="4467866"/>
                </a:lnTo>
                <a:lnTo>
                  <a:pt x="63751" y="4426726"/>
                </a:lnTo>
                <a:lnTo>
                  <a:pt x="57681" y="4380905"/>
                </a:lnTo>
                <a:close/>
              </a:path>
              <a:path w="457834" h="10013315">
                <a:moveTo>
                  <a:pt x="68668" y="3767358"/>
                </a:moveTo>
                <a:lnTo>
                  <a:pt x="76806" y="3716582"/>
                </a:lnTo>
                <a:lnTo>
                  <a:pt x="99490" y="3672576"/>
                </a:lnTo>
                <a:lnTo>
                  <a:pt x="134128" y="3637931"/>
                </a:lnTo>
                <a:lnTo>
                  <a:pt x="178127" y="3615243"/>
                </a:lnTo>
                <a:lnTo>
                  <a:pt x="228894" y="3607104"/>
                </a:lnTo>
                <a:lnTo>
                  <a:pt x="279661" y="3615331"/>
                </a:lnTo>
                <a:lnTo>
                  <a:pt x="323661" y="3638195"/>
                </a:lnTo>
                <a:lnTo>
                  <a:pt x="358299" y="3672971"/>
                </a:lnTo>
                <a:lnTo>
                  <a:pt x="380983" y="3716934"/>
                </a:lnTo>
                <a:lnTo>
                  <a:pt x="389121" y="3767358"/>
                </a:lnTo>
                <a:lnTo>
                  <a:pt x="380983" y="3818134"/>
                </a:lnTo>
                <a:lnTo>
                  <a:pt x="358299" y="3862141"/>
                </a:lnTo>
                <a:lnTo>
                  <a:pt x="323661" y="3896786"/>
                </a:lnTo>
                <a:lnTo>
                  <a:pt x="279661" y="3919474"/>
                </a:lnTo>
                <a:lnTo>
                  <a:pt x="228894" y="3927613"/>
                </a:lnTo>
                <a:lnTo>
                  <a:pt x="178127" y="3919474"/>
                </a:lnTo>
                <a:lnTo>
                  <a:pt x="134128" y="3896786"/>
                </a:lnTo>
                <a:lnTo>
                  <a:pt x="99490" y="3862141"/>
                </a:lnTo>
                <a:lnTo>
                  <a:pt x="76806" y="3818134"/>
                </a:lnTo>
                <a:lnTo>
                  <a:pt x="68668" y="3767358"/>
                </a:lnTo>
                <a:close/>
              </a:path>
              <a:path w="457834" h="10013315">
                <a:moveTo>
                  <a:pt x="80570" y="3154728"/>
                </a:moveTo>
                <a:lnTo>
                  <a:pt x="88173" y="3107651"/>
                </a:lnTo>
                <a:lnTo>
                  <a:pt x="109312" y="3066904"/>
                </a:lnTo>
                <a:lnTo>
                  <a:pt x="141482" y="3034861"/>
                </a:lnTo>
                <a:lnTo>
                  <a:pt x="182178" y="3013894"/>
                </a:lnTo>
                <a:lnTo>
                  <a:pt x="228894" y="3006378"/>
                </a:lnTo>
                <a:lnTo>
                  <a:pt x="275962" y="3013982"/>
                </a:lnTo>
                <a:lnTo>
                  <a:pt x="316702" y="3035125"/>
                </a:lnTo>
                <a:lnTo>
                  <a:pt x="348740" y="3067300"/>
                </a:lnTo>
                <a:lnTo>
                  <a:pt x="369703" y="3108003"/>
                </a:lnTo>
                <a:lnTo>
                  <a:pt x="377218" y="3154728"/>
                </a:lnTo>
                <a:lnTo>
                  <a:pt x="369615" y="3201804"/>
                </a:lnTo>
                <a:lnTo>
                  <a:pt x="348476" y="3242551"/>
                </a:lnTo>
                <a:lnTo>
                  <a:pt x="316307" y="3274594"/>
                </a:lnTo>
                <a:lnTo>
                  <a:pt x="275611" y="3295561"/>
                </a:lnTo>
                <a:lnTo>
                  <a:pt x="228894" y="3303078"/>
                </a:lnTo>
                <a:lnTo>
                  <a:pt x="181826" y="3295473"/>
                </a:lnTo>
                <a:lnTo>
                  <a:pt x="141087" y="3274331"/>
                </a:lnTo>
                <a:lnTo>
                  <a:pt x="109049" y="3242155"/>
                </a:lnTo>
                <a:lnTo>
                  <a:pt x="88086" y="3201452"/>
                </a:lnTo>
                <a:lnTo>
                  <a:pt x="80570" y="3154728"/>
                </a:lnTo>
                <a:close/>
              </a:path>
              <a:path w="457834" h="10013315">
                <a:moveTo>
                  <a:pt x="91557" y="2542097"/>
                </a:moveTo>
                <a:lnTo>
                  <a:pt x="98545" y="2498625"/>
                </a:lnTo>
                <a:lnTo>
                  <a:pt x="118014" y="2460911"/>
                </a:lnTo>
                <a:lnTo>
                  <a:pt x="147723" y="2431197"/>
                </a:lnTo>
                <a:lnTo>
                  <a:pt x="185430" y="2411725"/>
                </a:lnTo>
                <a:lnTo>
                  <a:pt x="228894" y="2404736"/>
                </a:lnTo>
                <a:lnTo>
                  <a:pt x="272359" y="2411725"/>
                </a:lnTo>
                <a:lnTo>
                  <a:pt x="310066" y="2431197"/>
                </a:lnTo>
                <a:lnTo>
                  <a:pt x="339775" y="2460911"/>
                </a:lnTo>
                <a:lnTo>
                  <a:pt x="359244" y="2498625"/>
                </a:lnTo>
                <a:lnTo>
                  <a:pt x="366231" y="2542097"/>
                </a:lnTo>
                <a:lnTo>
                  <a:pt x="359244" y="2585569"/>
                </a:lnTo>
                <a:lnTo>
                  <a:pt x="339775" y="2623283"/>
                </a:lnTo>
                <a:lnTo>
                  <a:pt x="310066" y="2652997"/>
                </a:lnTo>
                <a:lnTo>
                  <a:pt x="272359" y="2672469"/>
                </a:lnTo>
                <a:lnTo>
                  <a:pt x="228894" y="2679458"/>
                </a:lnTo>
                <a:lnTo>
                  <a:pt x="185430" y="2672469"/>
                </a:lnTo>
                <a:lnTo>
                  <a:pt x="147723" y="2652997"/>
                </a:lnTo>
                <a:lnTo>
                  <a:pt x="118014" y="2623283"/>
                </a:lnTo>
                <a:lnTo>
                  <a:pt x="98545" y="2585569"/>
                </a:lnTo>
                <a:lnTo>
                  <a:pt x="91557" y="2542097"/>
                </a:lnTo>
                <a:close/>
              </a:path>
              <a:path w="457834" h="10013315">
                <a:moveTo>
                  <a:pt x="102544" y="1929466"/>
                </a:moveTo>
                <a:lnTo>
                  <a:pt x="112501" y="1880359"/>
                </a:lnTo>
                <a:lnTo>
                  <a:pt x="139625" y="1840181"/>
                </a:lnTo>
                <a:lnTo>
                  <a:pt x="179796" y="1813052"/>
                </a:lnTo>
                <a:lnTo>
                  <a:pt x="228894" y="1803094"/>
                </a:lnTo>
                <a:lnTo>
                  <a:pt x="277992" y="1813052"/>
                </a:lnTo>
                <a:lnTo>
                  <a:pt x="318163" y="1840181"/>
                </a:lnTo>
                <a:lnTo>
                  <a:pt x="345287" y="1880359"/>
                </a:lnTo>
                <a:lnTo>
                  <a:pt x="355244" y="1929466"/>
                </a:lnTo>
                <a:lnTo>
                  <a:pt x="345287" y="1978573"/>
                </a:lnTo>
                <a:lnTo>
                  <a:pt x="318163" y="2018751"/>
                </a:lnTo>
                <a:lnTo>
                  <a:pt x="277992" y="2045880"/>
                </a:lnTo>
                <a:lnTo>
                  <a:pt x="228894" y="2055838"/>
                </a:lnTo>
                <a:lnTo>
                  <a:pt x="179796" y="2045880"/>
                </a:lnTo>
                <a:lnTo>
                  <a:pt x="139625" y="2018751"/>
                </a:lnTo>
                <a:lnTo>
                  <a:pt x="112501" y="1978573"/>
                </a:lnTo>
                <a:lnTo>
                  <a:pt x="102544" y="1929466"/>
                </a:lnTo>
                <a:close/>
              </a:path>
              <a:path w="457834" h="10013315">
                <a:moveTo>
                  <a:pt x="114447" y="1316835"/>
                </a:moveTo>
                <a:lnTo>
                  <a:pt x="123445" y="1272293"/>
                </a:lnTo>
                <a:lnTo>
                  <a:pt x="147980" y="1235907"/>
                </a:lnTo>
                <a:lnTo>
                  <a:pt x="184360" y="1211368"/>
                </a:lnTo>
                <a:lnTo>
                  <a:pt x="228894" y="1202368"/>
                </a:lnTo>
                <a:lnTo>
                  <a:pt x="273429" y="1211368"/>
                </a:lnTo>
                <a:lnTo>
                  <a:pt x="309809" y="1235907"/>
                </a:lnTo>
                <a:lnTo>
                  <a:pt x="334343" y="1272293"/>
                </a:lnTo>
                <a:lnTo>
                  <a:pt x="343342" y="1316835"/>
                </a:lnTo>
                <a:lnTo>
                  <a:pt x="334343" y="1361377"/>
                </a:lnTo>
                <a:lnTo>
                  <a:pt x="309809" y="1397764"/>
                </a:lnTo>
                <a:lnTo>
                  <a:pt x="273429" y="1422303"/>
                </a:lnTo>
                <a:lnTo>
                  <a:pt x="228894" y="1431303"/>
                </a:lnTo>
                <a:lnTo>
                  <a:pt x="184360" y="1422303"/>
                </a:lnTo>
                <a:lnTo>
                  <a:pt x="147980" y="1397764"/>
                </a:lnTo>
                <a:lnTo>
                  <a:pt x="123445" y="1361377"/>
                </a:lnTo>
                <a:lnTo>
                  <a:pt x="114447" y="1316835"/>
                </a:lnTo>
                <a:close/>
              </a:path>
              <a:path w="457834" h="10013315">
                <a:moveTo>
                  <a:pt x="126349" y="704204"/>
                </a:moveTo>
                <a:lnTo>
                  <a:pt x="134389" y="664227"/>
                </a:lnTo>
                <a:lnTo>
                  <a:pt x="156335" y="631632"/>
                </a:lnTo>
                <a:lnTo>
                  <a:pt x="188924" y="609683"/>
                </a:lnTo>
                <a:lnTo>
                  <a:pt x="228894" y="601641"/>
                </a:lnTo>
                <a:lnTo>
                  <a:pt x="268865" y="609296"/>
                </a:lnTo>
                <a:lnTo>
                  <a:pt x="301454" y="631289"/>
                </a:lnTo>
                <a:lnTo>
                  <a:pt x="323399" y="664098"/>
                </a:lnTo>
                <a:lnTo>
                  <a:pt x="331439" y="704204"/>
                </a:lnTo>
                <a:lnTo>
                  <a:pt x="323399" y="744182"/>
                </a:lnTo>
                <a:lnTo>
                  <a:pt x="301454" y="776777"/>
                </a:lnTo>
                <a:lnTo>
                  <a:pt x="268865" y="798726"/>
                </a:lnTo>
                <a:lnTo>
                  <a:pt x="228894" y="806767"/>
                </a:lnTo>
                <a:lnTo>
                  <a:pt x="188924" y="798726"/>
                </a:lnTo>
                <a:lnTo>
                  <a:pt x="156335" y="776777"/>
                </a:lnTo>
                <a:lnTo>
                  <a:pt x="134389" y="744182"/>
                </a:lnTo>
                <a:lnTo>
                  <a:pt x="126349" y="704204"/>
                </a:lnTo>
                <a:close/>
              </a:path>
              <a:path w="457834" h="10013315">
                <a:moveTo>
                  <a:pt x="137336" y="91574"/>
                </a:moveTo>
                <a:lnTo>
                  <a:pt x="144561" y="56017"/>
                </a:lnTo>
                <a:lnTo>
                  <a:pt x="164232" y="26899"/>
                </a:lnTo>
                <a:lnTo>
                  <a:pt x="193344" y="7225"/>
                </a:lnTo>
                <a:lnTo>
                  <a:pt x="228894" y="0"/>
                </a:lnTo>
                <a:lnTo>
                  <a:pt x="264445" y="7096"/>
                </a:lnTo>
                <a:lnTo>
                  <a:pt x="293557" y="26556"/>
                </a:lnTo>
                <a:lnTo>
                  <a:pt x="313228" y="55631"/>
                </a:lnTo>
                <a:lnTo>
                  <a:pt x="320452" y="91574"/>
                </a:lnTo>
                <a:lnTo>
                  <a:pt x="313228" y="127130"/>
                </a:lnTo>
                <a:lnTo>
                  <a:pt x="293557" y="156248"/>
                </a:lnTo>
                <a:lnTo>
                  <a:pt x="264445" y="175922"/>
                </a:lnTo>
                <a:lnTo>
                  <a:pt x="228894" y="183148"/>
                </a:lnTo>
                <a:lnTo>
                  <a:pt x="193344" y="175922"/>
                </a:lnTo>
                <a:lnTo>
                  <a:pt x="164232" y="156248"/>
                </a:lnTo>
                <a:lnTo>
                  <a:pt x="144561" y="127130"/>
                </a:lnTo>
                <a:lnTo>
                  <a:pt x="137336" y="9157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39940"/>
            <a:ext cx="16830659" cy="9467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54742" y="154278"/>
            <a:ext cx="892238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595" dirty="0">
                <a:solidFill>
                  <a:srgbClr val="181818"/>
                </a:solidFill>
              </a:rPr>
              <a:t>ORIGEM: </a:t>
            </a:r>
            <a:r>
              <a:rPr sz="5600" spc="-755" dirty="0">
                <a:solidFill>
                  <a:srgbClr val="181818"/>
                </a:solidFill>
              </a:rPr>
              <a:t>BOTAFOGO </a:t>
            </a:r>
            <a:r>
              <a:rPr sz="5600" spc="-509" dirty="0">
                <a:solidFill>
                  <a:srgbClr val="181818"/>
                </a:solidFill>
              </a:rPr>
              <a:t>(1º</a:t>
            </a:r>
            <a:r>
              <a:rPr sz="5600" spc="-690" dirty="0">
                <a:solidFill>
                  <a:srgbClr val="181818"/>
                </a:solidFill>
              </a:rPr>
              <a:t> </a:t>
            </a:r>
            <a:r>
              <a:rPr sz="5600" spc="-545" dirty="0">
                <a:solidFill>
                  <a:srgbClr val="181818"/>
                </a:solidFill>
              </a:rPr>
              <a:t>GMAR)</a:t>
            </a:r>
            <a:endParaRPr sz="5600"/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048500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57300"/>
            <a:ext cx="1440180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6600" y="1511300"/>
            <a:ext cx="8509000" cy="8001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7300"/>
            <a:ext cx="7391400" cy="8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16015"/>
            <a:ext cx="8581292" cy="7543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116015"/>
            <a:ext cx="7899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38300"/>
            <a:ext cx="8839200" cy="7772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638300"/>
            <a:ext cx="75438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698" y="944534"/>
            <a:ext cx="15506701" cy="106824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6850" spc="-280" dirty="0"/>
              <a:t>DESTINO:</a:t>
            </a:r>
            <a:r>
              <a:rPr sz="6850" spc="-755" dirty="0"/>
              <a:t> </a:t>
            </a:r>
            <a:r>
              <a:rPr lang="pt-BR" sz="6850" spc="-275" dirty="0" smtClean="0"/>
              <a:t>Saco de São Francisco</a:t>
            </a:r>
            <a:endParaRPr sz="6850" dirty="0"/>
          </a:p>
        </p:txBody>
      </p:sp>
      <p:sp>
        <p:nvSpPr>
          <p:cNvPr id="3" name="object 3"/>
          <p:cNvSpPr txBox="1"/>
          <p:nvPr/>
        </p:nvSpPr>
        <p:spPr>
          <a:xfrm>
            <a:off x="1808176" y="2776886"/>
            <a:ext cx="15450185" cy="629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95"/>
              </a:spcBef>
            </a:pPr>
            <a:r>
              <a:rPr sz="4800" spc="-38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4800" spc="-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4800" spc="-550" dirty="0" smtClean="0">
                <a:solidFill>
                  <a:srgbClr val="FFFFFF"/>
                </a:solidFill>
                <a:latin typeface="Arial"/>
                <a:cs typeface="Arial"/>
              </a:rPr>
              <a:t> :  </a:t>
            </a:r>
            <a:r>
              <a:rPr lang="pt-BR" sz="4800" spc="-395" dirty="0" smtClean="0">
                <a:solidFill>
                  <a:srgbClr val="FFFFFF"/>
                </a:solidFill>
                <a:latin typeface="Arial"/>
                <a:cs typeface="Arial"/>
              </a:rPr>
              <a:t>Praça do Radio  Amador</a:t>
            </a:r>
            <a:endParaRPr sz="4800" dirty="0">
              <a:latin typeface="Arial"/>
              <a:cs typeface="Arial"/>
            </a:endParaRPr>
          </a:p>
          <a:p>
            <a:pPr marL="37465" marR="5080" indent="29845">
              <a:lnSpc>
                <a:spcPts val="4810"/>
              </a:lnSpc>
              <a:spcBef>
                <a:spcPts val="4815"/>
              </a:spcBef>
            </a:pPr>
            <a:r>
              <a:rPr sz="4800" spc="-260" dirty="0">
                <a:solidFill>
                  <a:srgbClr val="FFFFFF"/>
                </a:solidFill>
                <a:latin typeface="Arial"/>
                <a:cs typeface="Arial"/>
              </a:rPr>
              <a:t>Próximo </a:t>
            </a:r>
            <a:r>
              <a:rPr sz="4800" spc="-455" dirty="0">
                <a:solidFill>
                  <a:srgbClr val="FFFFFF"/>
                </a:solidFill>
                <a:latin typeface="Arial"/>
                <a:cs typeface="Arial"/>
              </a:rPr>
              <a:t>à </a:t>
            </a:r>
            <a:r>
              <a:rPr sz="4800" spc="-575" dirty="0">
                <a:solidFill>
                  <a:srgbClr val="FFFFFF"/>
                </a:solidFill>
                <a:latin typeface="Arial"/>
                <a:cs typeface="Arial"/>
              </a:rPr>
              <a:t>São </a:t>
            </a:r>
            <a:r>
              <a:rPr sz="4800" spc="-380" dirty="0">
                <a:solidFill>
                  <a:srgbClr val="FFFFFF"/>
                </a:solidFill>
                <a:latin typeface="Arial"/>
                <a:cs typeface="Arial"/>
              </a:rPr>
              <a:t>Francisco, </a:t>
            </a:r>
            <a:r>
              <a:rPr sz="4800" spc="-285" dirty="0">
                <a:solidFill>
                  <a:srgbClr val="FFFFFF"/>
                </a:solidFill>
                <a:latin typeface="Arial"/>
                <a:cs typeface="Arial"/>
              </a:rPr>
              <a:t>Icaraí, </a:t>
            </a:r>
            <a:r>
              <a:rPr sz="4800" spc="-340" dirty="0">
                <a:solidFill>
                  <a:srgbClr val="FFFFFF"/>
                </a:solidFill>
                <a:latin typeface="Arial"/>
                <a:cs typeface="Arial"/>
              </a:rPr>
              <a:t>Camboinhas, </a:t>
            </a:r>
            <a:r>
              <a:rPr lang="pt-BR" sz="4800" spc="-340" dirty="0" err="1" smtClean="0">
                <a:solidFill>
                  <a:srgbClr val="FFFFFF"/>
                </a:solidFill>
                <a:latin typeface="Arial"/>
                <a:cs typeface="Arial"/>
              </a:rPr>
              <a:t>Charitas</a:t>
            </a:r>
            <a:r>
              <a:rPr lang="pt-BR" sz="4800" spc="-340" dirty="0" smtClean="0">
                <a:solidFill>
                  <a:srgbClr val="FFFFFF"/>
                </a:solidFill>
                <a:latin typeface="Arial"/>
                <a:cs typeface="Arial"/>
              </a:rPr>
              <a:t> e </a:t>
            </a:r>
            <a:r>
              <a:rPr lang="pt-BR" sz="4800" spc="-2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800" spc="-260" dirty="0" err="1" smtClean="0">
                <a:solidFill>
                  <a:srgbClr val="FFFFFF"/>
                </a:solidFill>
                <a:latin typeface="Arial"/>
                <a:cs typeface="Arial"/>
              </a:rPr>
              <a:t>egião</a:t>
            </a:r>
            <a:r>
              <a:rPr sz="4800" spc="-2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4800" spc="-3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800" spc="-365" dirty="0" err="1" smtClean="0">
                <a:solidFill>
                  <a:srgbClr val="FFFFFF"/>
                </a:solidFill>
                <a:latin typeface="Arial"/>
                <a:cs typeface="Arial"/>
              </a:rPr>
              <a:t>ceânica</a:t>
            </a:r>
            <a:r>
              <a:rPr sz="4800" spc="-3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25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4800" spc="-95" dirty="0">
                <a:solidFill>
                  <a:srgbClr val="FFFFFF"/>
                </a:solidFill>
                <a:latin typeface="Arial"/>
                <a:cs typeface="Arial"/>
              </a:rPr>
              <a:t>Niterói</a:t>
            </a:r>
            <a:endParaRPr sz="4800" dirty="0">
              <a:latin typeface="Arial"/>
              <a:cs typeface="Arial"/>
            </a:endParaRPr>
          </a:p>
          <a:p>
            <a:pPr marL="12700" marR="8890">
              <a:lnSpc>
                <a:spcPts val="4810"/>
              </a:lnSpc>
              <a:spcBef>
                <a:spcPts val="4809"/>
              </a:spcBef>
              <a:tabLst>
                <a:tab pos="2726690" algn="l"/>
                <a:tab pos="3618229" algn="l"/>
                <a:tab pos="5460365" algn="l"/>
                <a:tab pos="6776084" algn="l"/>
                <a:tab pos="7352665" algn="l"/>
                <a:tab pos="9291955" algn="l"/>
                <a:tab pos="10426700" algn="l"/>
                <a:tab pos="12078335" algn="l"/>
                <a:tab pos="12654280" algn="l"/>
              </a:tabLst>
            </a:pPr>
            <a:r>
              <a:rPr sz="4800" spc="-8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-5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800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800" spc="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00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800" spc="-1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-1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800" spc="-1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800" spc="-45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t-BR" sz="4800" spc="-560" dirty="0" smtClean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4800" spc="-465" dirty="0" err="1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spc="-630" dirty="0" err="1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4800" spc="-315" dirty="0" err="1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pt-BR" sz="4800" spc="-560" dirty="0" smtClean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800" spc="-4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800" spc="-8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800" spc="-4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spc="-3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800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ã</a:t>
            </a:r>
            <a:r>
              <a:rPr sz="4800" spc="-3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800" spc="-1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800" spc="-3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800" spc="-6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800" spc="-6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-3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800" spc="-3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800" spc="-6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pt-BR" sz="4800" spc="-459" dirty="0" smtClean="0">
                <a:solidFill>
                  <a:srgbClr val="FFFFFF"/>
                </a:solidFill>
                <a:latin typeface="Arial"/>
                <a:cs typeface="Arial"/>
              </a:rPr>
              <a:t>via  Túnel </a:t>
            </a:r>
            <a:r>
              <a:rPr lang="pt-BR" sz="4800" spc="-459" dirty="0" err="1" smtClean="0">
                <a:solidFill>
                  <a:srgbClr val="FFFFFF"/>
                </a:solidFill>
                <a:latin typeface="Arial"/>
                <a:cs typeface="Arial"/>
              </a:rPr>
              <a:t>Charitas</a:t>
            </a:r>
            <a:r>
              <a:rPr lang="pt-BR" sz="4800" spc="-459" dirty="0" smtClean="0">
                <a:solidFill>
                  <a:srgbClr val="FFFFFF"/>
                </a:solidFill>
                <a:latin typeface="Arial"/>
                <a:cs typeface="Arial"/>
              </a:rPr>
              <a:t> – </a:t>
            </a:r>
            <a:r>
              <a:rPr lang="pt-BR" sz="4800" spc="-459" dirty="0" err="1" smtClean="0">
                <a:solidFill>
                  <a:srgbClr val="FFFFFF"/>
                </a:solidFill>
                <a:latin typeface="Arial"/>
                <a:cs typeface="Arial"/>
              </a:rPr>
              <a:t>Cafubá</a:t>
            </a:r>
            <a:r>
              <a:rPr lang="pt-BR" sz="4800" spc="-459" dirty="0" smtClean="0">
                <a:solidFill>
                  <a:srgbClr val="FFFFFF"/>
                </a:solidFill>
                <a:latin typeface="Arial"/>
                <a:cs typeface="Arial"/>
              </a:rPr>
              <a:t> acessando 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800" spc="-7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800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80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00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800" spc="-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800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800" spc="-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800" spc="-3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800" spc="-45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-235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4800" spc="-270" dirty="0">
                <a:solidFill>
                  <a:srgbClr val="FFFFFF"/>
                </a:solidFill>
                <a:latin typeface="Arial"/>
                <a:cs typeface="Arial"/>
              </a:rPr>
              <a:t>Maricá,</a:t>
            </a:r>
            <a:r>
              <a:rPr sz="4800" spc="-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85" dirty="0" err="1" smtClean="0">
                <a:solidFill>
                  <a:srgbClr val="FFFFFF"/>
                </a:solidFill>
                <a:latin typeface="Arial"/>
                <a:cs typeface="Arial"/>
              </a:rPr>
              <a:t>Saquarema</a:t>
            </a:r>
            <a:r>
              <a:rPr lang="pt-BR" sz="4800" spc="-385" dirty="0" smtClean="0">
                <a:solidFill>
                  <a:srgbClr val="FFFFFF"/>
                </a:solidFill>
                <a:latin typeface="Arial"/>
                <a:cs typeface="Arial"/>
              </a:rPr>
              <a:t>, Cabo Frio , Búzios  </a:t>
            </a:r>
          </a:p>
          <a:p>
            <a:pPr marL="12700" marR="8890">
              <a:lnSpc>
                <a:spcPts val="4810"/>
              </a:lnSpc>
              <a:spcBef>
                <a:spcPts val="4809"/>
              </a:spcBef>
              <a:tabLst>
                <a:tab pos="2726690" algn="l"/>
                <a:tab pos="3618229" algn="l"/>
                <a:tab pos="5460365" algn="l"/>
                <a:tab pos="6776084" algn="l"/>
                <a:tab pos="7352665" algn="l"/>
                <a:tab pos="9291955" algn="l"/>
                <a:tab pos="10426700" algn="l"/>
                <a:tab pos="12078335" algn="l"/>
                <a:tab pos="12654280" algn="l"/>
              </a:tabLst>
            </a:pPr>
            <a:r>
              <a:rPr sz="4800" spc="-420" dirty="0" err="1" smtClean="0">
                <a:solidFill>
                  <a:srgbClr val="FFFFFF"/>
                </a:solidFill>
                <a:latin typeface="Arial"/>
                <a:cs typeface="Arial"/>
              </a:rPr>
              <a:t>Regiões</a:t>
            </a:r>
            <a:r>
              <a:rPr sz="4800" spc="-5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90" dirty="0">
                <a:solidFill>
                  <a:srgbClr val="FFFFFF"/>
                </a:solidFill>
                <a:latin typeface="Arial"/>
                <a:cs typeface="Arial"/>
              </a:rPr>
              <a:t>praias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00" dirty="0">
                <a:solidFill>
                  <a:srgbClr val="FFFFFF"/>
                </a:solidFill>
                <a:latin typeface="Arial"/>
                <a:cs typeface="Arial"/>
              </a:rPr>
              <a:t>(incentivo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9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70" dirty="0" err="1">
                <a:solidFill>
                  <a:srgbClr val="FFFFFF"/>
                </a:solidFill>
                <a:latin typeface="Arial"/>
                <a:cs typeface="Arial"/>
              </a:rPr>
              <a:t>Turismo</a:t>
            </a:r>
            <a:r>
              <a:rPr sz="48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4800" spc="-20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800" spc="-204" dirty="0" err="1" smtClean="0">
                <a:solidFill>
                  <a:srgbClr val="FFFFFF"/>
                </a:solidFill>
                <a:latin typeface="Arial"/>
                <a:cs typeface="Arial"/>
              </a:rPr>
              <a:t>egional</a:t>
            </a:r>
            <a:r>
              <a:rPr sz="4800" spc="-5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4800" spc="-2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spc="-250" dirty="0" err="1" smtClean="0">
                <a:solidFill>
                  <a:srgbClr val="FFFFFF"/>
                </a:solidFill>
                <a:latin typeface="Arial"/>
                <a:cs typeface="Arial"/>
              </a:rPr>
              <a:t>stadual</a:t>
            </a:r>
            <a:r>
              <a:rPr sz="4800" spc="-25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8602" y="2295427"/>
            <a:ext cx="10704830" cy="208279"/>
          </a:xfrm>
          <a:custGeom>
            <a:avLst/>
            <a:gdLst/>
            <a:ahLst/>
            <a:cxnLst/>
            <a:rect l="l" t="t" r="r" b="b"/>
            <a:pathLst>
              <a:path w="10704830" h="208280">
                <a:moveTo>
                  <a:pt x="10704408" y="208036"/>
                </a:moveTo>
                <a:lnTo>
                  <a:pt x="0" y="208036"/>
                </a:lnTo>
                <a:lnTo>
                  <a:pt x="0" y="0"/>
                </a:lnTo>
                <a:lnTo>
                  <a:pt x="10704408" y="0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699" y="3017172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699" y="4196530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5838" y="8343900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699" y="6034145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40106" y="134127"/>
                </a:moveTo>
                <a:lnTo>
                  <a:pt x="209626" y="134127"/>
                </a:lnTo>
                <a:lnTo>
                  <a:pt x="209626" y="110779"/>
                </a:lnTo>
                <a:lnTo>
                  <a:pt x="194168" y="102556"/>
                </a:lnTo>
                <a:lnTo>
                  <a:pt x="181780" y="90302"/>
                </a:lnTo>
                <a:lnTo>
                  <a:pt x="173551" y="74880"/>
                </a:lnTo>
                <a:lnTo>
                  <a:pt x="170566" y="57150"/>
                </a:lnTo>
                <a:lnTo>
                  <a:pt x="174918" y="34924"/>
                </a:lnTo>
                <a:lnTo>
                  <a:pt x="186855" y="16756"/>
                </a:lnTo>
                <a:lnTo>
                  <a:pt x="204699" y="4497"/>
                </a:lnTo>
                <a:lnTo>
                  <a:pt x="226771" y="0"/>
                </a:lnTo>
                <a:lnTo>
                  <a:pt x="248699" y="4497"/>
                </a:lnTo>
                <a:lnTo>
                  <a:pt x="266212" y="16756"/>
                </a:lnTo>
                <a:lnTo>
                  <a:pt x="277816" y="34924"/>
                </a:lnTo>
                <a:lnTo>
                  <a:pt x="278419" y="38115"/>
                </a:lnTo>
                <a:lnTo>
                  <a:pt x="228645" y="38115"/>
                </a:lnTo>
                <a:lnTo>
                  <a:pt x="221236" y="39613"/>
                </a:lnTo>
                <a:lnTo>
                  <a:pt x="215179" y="43696"/>
                </a:lnTo>
                <a:lnTo>
                  <a:pt x="211094" y="49752"/>
                </a:lnTo>
                <a:lnTo>
                  <a:pt x="209595" y="57165"/>
                </a:lnTo>
                <a:lnTo>
                  <a:pt x="211097" y="64571"/>
                </a:lnTo>
                <a:lnTo>
                  <a:pt x="215188" y="70627"/>
                </a:lnTo>
                <a:lnTo>
                  <a:pt x="221245" y="74715"/>
                </a:lnTo>
                <a:lnTo>
                  <a:pt x="228645" y="76215"/>
                </a:lnTo>
                <a:lnTo>
                  <a:pt x="279125" y="76215"/>
                </a:lnTo>
                <a:lnTo>
                  <a:pt x="272491" y="90302"/>
                </a:lnTo>
                <a:lnTo>
                  <a:pt x="259513" y="102556"/>
                </a:lnTo>
                <a:lnTo>
                  <a:pt x="240106" y="110779"/>
                </a:lnTo>
                <a:lnTo>
                  <a:pt x="240106" y="134127"/>
                </a:lnTo>
                <a:close/>
              </a:path>
              <a:path w="457200" h="439420">
                <a:moveTo>
                  <a:pt x="279125" y="76215"/>
                </a:moveTo>
                <a:lnTo>
                  <a:pt x="228645" y="76215"/>
                </a:lnTo>
                <a:lnTo>
                  <a:pt x="236052" y="74715"/>
                </a:lnTo>
                <a:lnTo>
                  <a:pt x="242108" y="70627"/>
                </a:lnTo>
                <a:lnTo>
                  <a:pt x="246195" y="64571"/>
                </a:lnTo>
                <a:lnTo>
                  <a:pt x="247692" y="57150"/>
                </a:lnTo>
                <a:lnTo>
                  <a:pt x="246191" y="49746"/>
                </a:lnTo>
                <a:lnTo>
                  <a:pt x="242099" y="43691"/>
                </a:lnTo>
                <a:lnTo>
                  <a:pt x="236041" y="39610"/>
                </a:lnTo>
                <a:lnTo>
                  <a:pt x="228645" y="38115"/>
                </a:lnTo>
                <a:lnTo>
                  <a:pt x="278419" y="38115"/>
                </a:lnTo>
                <a:lnTo>
                  <a:pt x="282014" y="57165"/>
                </a:lnTo>
                <a:lnTo>
                  <a:pt x="279754" y="74880"/>
                </a:lnTo>
                <a:lnTo>
                  <a:pt x="279125" y="76215"/>
                </a:lnTo>
                <a:close/>
              </a:path>
              <a:path w="457200" h="439420">
                <a:moveTo>
                  <a:pt x="285826" y="179847"/>
                </a:moveTo>
                <a:lnTo>
                  <a:pt x="171526" y="179847"/>
                </a:lnTo>
                <a:lnTo>
                  <a:pt x="164113" y="177756"/>
                </a:lnTo>
                <a:lnTo>
                  <a:pt x="158057" y="172366"/>
                </a:lnTo>
                <a:lnTo>
                  <a:pt x="153974" y="165001"/>
                </a:lnTo>
                <a:lnTo>
                  <a:pt x="152476" y="156987"/>
                </a:lnTo>
                <a:lnTo>
                  <a:pt x="153974" y="148972"/>
                </a:lnTo>
                <a:lnTo>
                  <a:pt x="158057" y="141608"/>
                </a:lnTo>
                <a:lnTo>
                  <a:pt x="164113" y="136218"/>
                </a:lnTo>
                <a:lnTo>
                  <a:pt x="171526" y="134127"/>
                </a:lnTo>
                <a:lnTo>
                  <a:pt x="285826" y="134127"/>
                </a:lnTo>
                <a:lnTo>
                  <a:pt x="293245" y="136218"/>
                </a:lnTo>
                <a:lnTo>
                  <a:pt x="299300" y="141608"/>
                </a:lnTo>
                <a:lnTo>
                  <a:pt x="303380" y="148972"/>
                </a:lnTo>
                <a:lnTo>
                  <a:pt x="304876" y="156987"/>
                </a:lnTo>
                <a:lnTo>
                  <a:pt x="303380" y="165001"/>
                </a:lnTo>
                <a:lnTo>
                  <a:pt x="299300" y="172366"/>
                </a:lnTo>
                <a:lnTo>
                  <a:pt x="293245" y="177756"/>
                </a:lnTo>
                <a:lnTo>
                  <a:pt x="285826" y="179847"/>
                </a:lnTo>
                <a:close/>
              </a:path>
              <a:path w="457200" h="439420">
                <a:moveTo>
                  <a:pt x="240106" y="399409"/>
                </a:moveTo>
                <a:lnTo>
                  <a:pt x="209626" y="399409"/>
                </a:lnTo>
                <a:lnTo>
                  <a:pt x="209626" y="179847"/>
                </a:lnTo>
                <a:lnTo>
                  <a:pt x="240106" y="179847"/>
                </a:lnTo>
                <a:lnTo>
                  <a:pt x="240106" y="399409"/>
                </a:lnTo>
                <a:close/>
              </a:path>
              <a:path w="457200" h="439420">
                <a:moveTo>
                  <a:pt x="332793" y="303524"/>
                </a:moveTo>
                <a:lnTo>
                  <a:pt x="325522" y="302872"/>
                </a:lnTo>
                <a:lnTo>
                  <a:pt x="319023" y="299545"/>
                </a:lnTo>
                <a:lnTo>
                  <a:pt x="314117" y="293751"/>
                </a:lnTo>
                <a:lnTo>
                  <a:pt x="311860" y="286570"/>
                </a:lnTo>
                <a:lnTo>
                  <a:pt x="312526" y="279273"/>
                </a:lnTo>
                <a:lnTo>
                  <a:pt x="315843" y="272793"/>
                </a:lnTo>
                <a:lnTo>
                  <a:pt x="321665" y="267858"/>
                </a:lnTo>
                <a:lnTo>
                  <a:pt x="380704" y="235275"/>
                </a:lnTo>
                <a:lnTo>
                  <a:pt x="387309" y="231602"/>
                </a:lnTo>
                <a:lnTo>
                  <a:pt x="395569" y="232257"/>
                </a:lnTo>
                <a:lnTo>
                  <a:pt x="454685" y="278572"/>
                </a:lnTo>
                <a:lnTo>
                  <a:pt x="457192" y="281503"/>
                </a:lnTo>
                <a:lnTo>
                  <a:pt x="457200" y="285353"/>
                </a:lnTo>
                <a:lnTo>
                  <a:pt x="365043" y="285353"/>
                </a:lnTo>
                <a:lnTo>
                  <a:pt x="340004" y="301264"/>
                </a:lnTo>
                <a:lnTo>
                  <a:pt x="332793" y="303524"/>
                </a:lnTo>
                <a:close/>
              </a:path>
              <a:path w="457200" h="439420">
                <a:moveTo>
                  <a:pt x="18425" y="312602"/>
                </a:moveTo>
                <a:lnTo>
                  <a:pt x="8610" y="312602"/>
                </a:lnTo>
                <a:lnTo>
                  <a:pt x="3048" y="310073"/>
                </a:lnTo>
                <a:lnTo>
                  <a:pt x="69" y="306298"/>
                </a:lnTo>
                <a:lnTo>
                  <a:pt x="0" y="281503"/>
                </a:lnTo>
                <a:lnTo>
                  <a:pt x="2514" y="278556"/>
                </a:lnTo>
                <a:lnTo>
                  <a:pt x="55610" y="236951"/>
                </a:lnTo>
                <a:lnTo>
                  <a:pt x="61645" y="232288"/>
                </a:lnTo>
                <a:lnTo>
                  <a:pt x="69890" y="231617"/>
                </a:lnTo>
                <a:lnTo>
                  <a:pt x="76621" y="235305"/>
                </a:lnTo>
                <a:lnTo>
                  <a:pt x="135641" y="267888"/>
                </a:lnTo>
                <a:lnTo>
                  <a:pt x="141386" y="272793"/>
                </a:lnTo>
                <a:lnTo>
                  <a:pt x="144711" y="279297"/>
                </a:lnTo>
                <a:lnTo>
                  <a:pt x="145265" y="285414"/>
                </a:lnTo>
                <a:lnTo>
                  <a:pt x="88529" y="285414"/>
                </a:lnTo>
                <a:lnTo>
                  <a:pt x="89934" y="289255"/>
                </a:lnTo>
                <a:lnTo>
                  <a:pt x="50627" y="289255"/>
                </a:lnTo>
                <a:lnTo>
                  <a:pt x="22540" y="311292"/>
                </a:lnTo>
                <a:lnTo>
                  <a:pt x="18425" y="312602"/>
                </a:lnTo>
                <a:close/>
              </a:path>
              <a:path w="457200" h="439420">
                <a:moveTo>
                  <a:pt x="338811" y="399425"/>
                </a:moveTo>
                <a:lnTo>
                  <a:pt x="240106" y="399425"/>
                </a:lnTo>
                <a:lnTo>
                  <a:pt x="283746" y="386529"/>
                </a:lnTo>
                <a:lnTo>
                  <a:pt x="321084" y="361677"/>
                </a:lnTo>
                <a:lnTo>
                  <a:pt x="349195" y="327167"/>
                </a:lnTo>
                <a:lnTo>
                  <a:pt x="365043" y="285353"/>
                </a:lnTo>
                <a:lnTo>
                  <a:pt x="457200" y="285353"/>
                </a:lnTo>
                <a:lnTo>
                  <a:pt x="457200" y="289361"/>
                </a:lnTo>
                <a:lnTo>
                  <a:pt x="406755" y="289361"/>
                </a:lnTo>
                <a:lnTo>
                  <a:pt x="391046" y="337488"/>
                </a:lnTo>
                <a:lnTo>
                  <a:pt x="363268" y="378648"/>
                </a:lnTo>
                <a:lnTo>
                  <a:pt x="338811" y="399425"/>
                </a:lnTo>
                <a:close/>
              </a:path>
              <a:path w="457200" h="439420">
                <a:moveTo>
                  <a:pt x="124439" y="303506"/>
                </a:moveTo>
                <a:lnTo>
                  <a:pt x="117226" y="301249"/>
                </a:lnTo>
                <a:lnTo>
                  <a:pt x="88529" y="285414"/>
                </a:lnTo>
                <a:lnTo>
                  <a:pt x="145265" y="285414"/>
                </a:lnTo>
                <a:lnTo>
                  <a:pt x="145358" y="286570"/>
                </a:lnTo>
                <a:lnTo>
                  <a:pt x="143103" y="293751"/>
                </a:lnTo>
                <a:lnTo>
                  <a:pt x="138213" y="299517"/>
                </a:lnTo>
                <a:lnTo>
                  <a:pt x="131713" y="302849"/>
                </a:lnTo>
                <a:lnTo>
                  <a:pt x="124439" y="303506"/>
                </a:lnTo>
                <a:close/>
              </a:path>
              <a:path w="457200" h="439420">
                <a:moveTo>
                  <a:pt x="228691" y="438912"/>
                </a:moveTo>
                <a:lnTo>
                  <a:pt x="177390" y="431498"/>
                </a:lnTo>
                <a:lnTo>
                  <a:pt x="131812" y="410684"/>
                </a:lnTo>
                <a:lnTo>
                  <a:pt x="94079" y="378612"/>
                </a:lnTo>
                <a:lnTo>
                  <a:pt x="66310" y="337421"/>
                </a:lnTo>
                <a:lnTo>
                  <a:pt x="50627" y="289255"/>
                </a:lnTo>
                <a:lnTo>
                  <a:pt x="89934" y="289255"/>
                </a:lnTo>
                <a:lnTo>
                  <a:pt x="103813" y="327193"/>
                </a:lnTo>
                <a:lnTo>
                  <a:pt x="130678" y="361683"/>
                </a:lnTo>
                <a:lnTo>
                  <a:pt x="166729" y="386529"/>
                </a:lnTo>
                <a:lnTo>
                  <a:pt x="209626" y="399409"/>
                </a:lnTo>
                <a:lnTo>
                  <a:pt x="240106" y="399409"/>
                </a:lnTo>
                <a:lnTo>
                  <a:pt x="338811" y="399425"/>
                </a:lnTo>
                <a:lnTo>
                  <a:pt x="325539" y="410700"/>
                </a:lnTo>
                <a:lnTo>
                  <a:pt x="279974" y="431502"/>
                </a:lnTo>
                <a:lnTo>
                  <a:pt x="228691" y="438912"/>
                </a:lnTo>
                <a:close/>
              </a:path>
              <a:path w="457200" h="439420">
                <a:moveTo>
                  <a:pt x="448635" y="312602"/>
                </a:moveTo>
                <a:lnTo>
                  <a:pt x="438851" y="312602"/>
                </a:lnTo>
                <a:lnTo>
                  <a:pt x="434721" y="311277"/>
                </a:lnTo>
                <a:lnTo>
                  <a:pt x="406755" y="289361"/>
                </a:lnTo>
                <a:lnTo>
                  <a:pt x="457200" y="289361"/>
                </a:lnTo>
                <a:lnTo>
                  <a:pt x="457200" y="306298"/>
                </a:lnTo>
                <a:lnTo>
                  <a:pt x="454228" y="310103"/>
                </a:lnTo>
                <a:lnTo>
                  <a:pt x="448635" y="31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8739" y="9309394"/>
            <a:ext cx="147891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4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3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3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5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3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401921"/>
            <a:ext cx="20859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324</Words>
  <Application>Microsoft Office PowerPoint</Application>
  <PresentationFormat>Personalizar</PresentationFormat>
  <Paragraphs>67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DejaVu Serif Condensed</vt:lpstr>
      <vt:lpstr>Noto Sans</vt:lpstr>
      <vt:lpstr>Times New Roman</vt:lpstr>
      <vt:lpstr>Verdana</vt:lpstr>
      <vt:lpstr>Office Theme</vt:lpstr>
      <vt:lpstr>Apresentação do PowerPoint</vt:lpstr>
      <vt:lpstr>OBJETIVOS DO  PROJETO</vt:lpstr>
      <vt:lpstr>ORIGEM: BOTAFOGO</vt:lpstr>
      <vt:lpstr>ORIGEM: BOTAFOGO (1º GMAR)</vt:lpstr>
      <vt:lpstr>Apresentação do PowerPoint</vt:lpstr>
      <vt:lpstr>Apresentação do PowerPoint</vt:lpstr>
      <vt:lpstr>Apresentação do PowerPoint</vt:lpstr>
      <vt:lpstr>Apresentação do PowerPoint</vt:lpstr>
      <vt:lpstr>DESTINO: Saco de São Francisco</vt:lpstr>
      <vt:lpstr> Novo Terminal Marítimo Praça do Rádio Amador Saco de São Francisco</vt:lpstr>
      <vt:lpstr>Apresentação do PowerPoint</vt:lpstr>
      <vt:lpstr>Apresentação do PowerPoint</vt:lpstr>
      <vt:lpstr>MAPAS</vt:lpstr>
      <vt:lpstr>Apresentação do PowerPoint</vt:lpstr>
      <vt:lpstr>Apresentação do PowerPoint</vt:lpstr>
      <vt:lpstr>CCR BARCAS: HORÁRIO DE  FUNCIONAMENTO</vt:lpstr>
      <vt:lpstr>POTENCIAL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DEFINIÇÕES</vt:lpstr>
      <vt:lpstr>OBRIGADO   Roberto Aroso Vice Presidente  CODERTE e-mail : vicepresidente@coderte.rj.gov.br whatsapp : 21 999082848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</dc:creator>
  <cp:lastModifiedBy>Roberto</cp:lastModifiedBy>
  <cp:revision>22</cp:revision>
  <dcterms:created xsi:type="dcterms:W3CDTF">2020-10-08T16:12:38Z</dcterms:created>
  <dcterms:modified xsi:type="dcterms:W3CDTF">2021-03-23T23:10:24Z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2020-10-08T00:00:00Z</vt:filetime>
  </property>
</Properties>
</file>